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354" r:id="rId3"/>
    <p:sldId id="395" r:id="rId4"/>
    <p:sldId id="398" r:id="rId5"/>
    <p:sldId id="401" r:id="rId6"/>
    <p:sldId id="400" r:id="rId7"/>
    <p:sldId id="402" r:id="rId8"/>
    <p:sldId id="403" r:id="rId9"/>
    <p:sldId id="411" r:id="rId10"/>
    <p:sldId id="416" r:id="rId11"/>
    <p:sldId id="417" r:id="rId12"/>
    <p:sldId id="413" r:id="rId13"/>
    <p:sldId id="407" r:id="rId14"/>
    <p:sldId id="408" r:id="rId15"/>
    <p:sldId id="410" r:id="rId16"/>
    <p:sldId id="277" r:id="rId17"/>
    <p:sldId id="423" r:id="rId18"/>
    <p:sldId id="425" r:id="rId19"/>
    <p:sldId id="427" r:id="rId20"/>
    <p:sldId id="431" r:id="rId21"/>
    <p:sldId id="432" r:id="rId22"/>
    <p:sldId id="430" r:id="rId23"/>
    <p:sldId id="428" r:id="rId24"/>
    <p:sldId id="429" r:id="rId25"/>
    <p:sldId id="434" r:id="rId26"/>
    <p:sldId id="435" r:id="rId27"/>
    <p:sldId id="440" r:id="rId28"/>
    <p:sldId id="438" r:id="rId29"/>
    <p:sldId id="447" r:id="rId30"/>
    <p:sldId id="448" r:id="rId31"/>
    <p:sldId id="468" r:id="rId32"/>
    <p:sldId id="469" r:id="rId33"/>
    <p:sldId id="470" r:id="rId34"/>
    <p:sldId id="471" r:id="rId35"/>
    <p:sldId id="287" r:id="rId36"/>
    <p:sldId id="441" r:id="rId37"/>
    <p:sldId id="442" r:id="rId38"/>
    <p:sldId id="443" r:id="rId39"/>
    <p:sldId id="444" r:id="rId40"/>
    <p:sldId id="446" r:id="rId41"/>
    <p:sldId id="450" r:id="rId42"/>
    <p:sldId id="454" r:id="rId43"/>
    <p:sldId id="451" r:id="rId44"/>
    <p:sldId id="457" r:id="rId45"/>
    <p:sldId id="391" r:id="rId46"/>
    <p:sldId id="453" r:id="rId47"/>
    <p:sldId id="456" r:id="rId48"/>
    <p:sldId id="458" r:id="rId49"/>
    <p:sldId id="459" r:id="rId50"/>
    <p:sldId id="460" r:id="rId51"/>
    <p:sldId id="462" r:id="rId52"/>
    <p:sldId id="461" r:id="rId53"/>
    <p:sldId id="463" r:id="rId54"/>
    <p:sldId id="392" r:id="rId55"/>
    <p:sldId id="384" r:id="rId56"/>
    <p:sldId id="389" r:id="rId57"/>
    <p:sldId id="390" r:id="rId58"/>
    <p:sldId id="383" r:id="rId59"/>
    <p:sldId id="261" r:id="rId60"/>
    <p:sldId id="300" r:id="rId61"/>
    <p:sldId id="301" r:id="rId62"/>
    <p:sldId id="302" r:id="rId63"/>
    <p:sldId id="385" r:id="rId64"/>
    <p:sldId id="303" r:id="rId65"/>
    <p:sldId id="260" r:id="rId66"/>
    <p:sldId id="464" r:id="rId67"/>
    <p:sldId id="304" r:id="rId68"/>
    <p:sldId id="382" r:id="rId69"/>
    <p:sldId id="320" r:id="rId70"/>
    <p:sldId id="265" r:id="rId71"/>
    <p:sldId id="381" r:id="rId72"/>
    <p:sldId id="268" r:id="rId73"/>
    <p:sldId id="32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y Mitchell" initials="BM" lastIdx="2" clrIdx="0">
    <p:extLst>
      <p:ext uri="{19B8F6BF-5375-455C-9EA6-DF929625EA0E}">
        <p15:presenceInfo xmlns:p15="http://schemas.microsoft.com/office/powerpoint/2012/main" userId="S::tui81100@temple.edu::2b152345-79f8-4c34-a5db-5635c7cb5464" providerId="AD"/>
      </p:ext>
    </p:extLst>
  </p:cmAuthor>
  <p:cmAuthor id="2" name="William Mitchell" initials="WM" lastIdx="1" clrIdx="1">
    <p:extLst>
      <p:ext uri="{19B8F6BF-5375-455C-9EA6-DF929625EA0E}">
        <p15:presenceInfo xmlns:p15="http://schemas.microsoft.com/office/powerpoint/2012/main" userId="d2dbc226006af4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200"/>
    <a:srgbClr val="1116F7"/>
    <a:srgbClr val="000000"/>
    <a:srgbClr val="E5DEDB"/>
    <a:srgbClr val="EC7016"/>
    <a:srgbClr val="24D034"/>
    <a:srgbClr val="57D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0" autoAdjust="0"/>
    <p:restoredTop sz="81443" autoAdjust="0"/>
  </p:normalViewPr>
  <p:slideViewPr>
    <p:cSldViewPr snapToGrid="0">
      <p:cViewPr varScale="1">
        <p:scale>
          <a:sx n="89" d="100"/>
          <a:sy n="89" d="100"/>
        </p:scale>
        <p:origin x="2040" y="66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6114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B4FB9-931D-499C-B214-3F952E8BC4E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AF1F6B-26DE-4FDF-B2C9-6E8F878993C1}">
      <dgm:prSet/>
      <dgm:spPr/>
      <dgm:t>
        <a:bodyPr/>
        <a:lstStyle/>
        <a:p>
          <a:pPr algn="ctr"/>
          <a:r>
            <a:rPr lang="en-US" dirty="0"/>
            <a:t>Children did demonstrate pattern similarity across stimuli than adults </a:t>
          </a:r>
        </a:p>
      </dgm:t>
    </dgm:pt>
    <dgm:pt modelId="{D6AC88AF-489E-41B2-A10C-A9B9CDCEDE67}" type="parTrans" cxnId="{CFD150D7-7723-4AF1-8231-12E1A2D7F765}">
      <dgm:prSet/>
      <dgm:spPr/>
      <dgm:t>
        <a:bodyPr/>
        <a:lstStyle/>
        <a:p>
          <a:endParaRPr lang="en-US"/>
        </a:p>
      </dgm:t>
    </dgm:pt>
    <dgm:pt modelId="{A831BA46-12D0-4976-9FA6-74C17A95D3D4}" type="sibTrans" cxnId="{CFD150D7-7723-4AF1-8231-12E1A2D7F765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1A8E9786-171A-4F91-9F5D-4575E283F9DF}">
      <dgm:prSet/>
      <dgm:spPr>
        <a:solidFill>
          <a:srgbClr val="24D034">
            <a:alpha val="20000"/>
          </a:srgbClr>
        </a:solidFill>
      </dgm:spPr>
      <dgm:t>
        <a:bodyPr/>
        <a:lstStyle/>
        <a:p>
          <a:pPr algn="ctr"/>
          <a:r>
            <a:rPr lang="en-US" dirty="0"/>
            <a:t>Children demonstrated greater pattern similarity than adults in positive and negative but not neutral representations.</a:t>
          </a:r>
        </a:p>
      </dgm:t>
    </dgm:pt>
    <dgm:pt modelId="{3894009D-4F26-4BCE-9BC3-B878411877C0}" type="parTrans" cxnId="{A691B2BB-9AD7-48EA-BD83-28EA6C3B801C}">
      <dgm:prSet/>
      <dgm:spPr/>
      <dgm:t>
        <a:bodyPr/>
        <a:lstStyle/>
        <a:p>
          <a:endParaRPr lang="en-US"/>
        </a:p>
      </dgm:t>
    </dgm:pt>
    <dgm:pt modelId="{883D9238-8070-4376-A406-EC8CB9B437A6}" type="sibTrans" cxnId="{A691B2BB-9AD7-48EA-BD83-28EA6C3B801C}">
      <dgm:prSet phldrT="2" phldr="0"/>
      <dgm:spPr>
        <a:solidFill>
          <a:srgbClr val="24D034"/>
        </a:solidFill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12C3E010-C0DF-433E-9080-808B1FFAD327}">
      <dgm:prSet/>
      <dgm:spPr>
        <a:solidFill>
          <a:srgbClr val="0070C0">
            <a:alpha val="20000"/>
          </a:srgbClr>
        </a:solidFill>
      </dgm:spPr>
      <dgm:t>
        <a:bodyPr/>
        <a:lstStyle/>
        <a:p>
          <a:pPr algn="ctr"/>
          <a:r>
            <a:rPr lang="en-US" dirty="0"/>
            <a:t>Children </a:t>
          </a:r>
          <a:r>
            <a:rPr lang="en-US" dirty="0" err="1"/>
            <a:t>vmPFCs</a:t>
          </a:r>
          <a:r>
            <a:rPr lang="en-US" dirty="0"/>
            <a:t> demonstrated greater pattern similarity than subcortical regions; adults did not</a:t>
          </a:r>
        </a:p>
      </dgm:t>
    </dgm:pt>
    <dgm:pt modelId="{BF3BC8E4-0E01-44E4-8741-50F5F1C175E0}" type="parTrans" cxnId="{5440919D-AB10-4A4A-873C-A6AE78F43B83}">
      <dgm:prSet/>
      <dgm:spPr/>
      <dgm:t>
        <a:bodyPr/>
        <a:lstStyle/>
        <a:p>
          <a:endParaRPr lang="en-US"/>
        </a:p>
      </dgm:t>
    </dgm:pt>
    <dgm:pt modelId="{5C21A867-6FC4-4839-A885-6D00BF35839C}" type="sibTrans" cxnId="{5440919D-AB10-4A4A-873C-A6AE78F43B83}">
      <dgm:prSet phldrT="3" phldr="0"/>
      <dgm:spPr>
        <a:solidFill>
          <a:srgbClr val="57D9BA"/>
        </a:solidFill>
      </dgm:spPr>
      <dgm:t>
        <a:bodyPr/>
        <a:lstStyle/>
        <a:p>
          <a:r>
            <a:rPr lang="en-US"/>
            <a:t>3</a:t>
          </a:r>
          <a:endParaRPr lang="en-US" dirty="0"/>
        </a:p>
      </dgm:t>
    </dgm:pt>
    <dgm:pt modelId="{99A9F007-5721-424B-BE98-23CC70C06305}" type="pres">
      <dgm:prSet presAssocID="{B2BB4FB9-931D-499C-B214-3F952E8BC4E8}" presName="Name0" presStyleCnt="0">
        <dgm:presLayoutVars>
          <dgm:animLvl val="lvl"/>
          <dgm:resizeHandles val="exact"/>
        </dgm:presLayoutVars>
      </dgm:prSet>
      <dgm:spPr/>
    </dgm:pt>
    <dgm:pt modelId="{74DB2F3A-6C97-4808-90CA-1360B9B398C8}" type="pres">
      <dgm:prSet presAssocID="{DDAF1F6B-26DE-4FDF-B2C9-6E8F878993C1}" presName="compositeNode" presStyleCnt="0">
        <dgm:presLayoutVars>
          <dgm:bulletEnabled val="1"/>
        </dgm:presLayoutVars>
      </dgm:prSet>
      <dgm:spPr/>
    </dgm:pt>
    <dgm:pt modelId="{F34FB02D-4BF6-447B-8CEC-3FC29A8A43C6}" type="pres">
      <dgm:prSet presAssocID="{DDAF1F6B-26DE-4FDF-B2C9-6E8F878993C1}" presName="bgRect" presStyleLbl="bgAccFollowNode1" presStyleIdx="0" presStyleCnt="3"/>
      <dgm:spPr/>
    </dgm:pt>
    <dgm:pt modelId="{A0FBDC86-BE2F-45A7-8271-DD5B7E5A1AD8}" type="pres">
      <dgm:prSet presAssocID="{A831BA46-12D0-4976-9FA6-74C17A95D3D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97BE48A-2371-49D2-A9D4-88E32431F2D9}" type="pres">
      <dgm:prSet presAssocID="{DDAF1F6B-26DE-4FDF-B2C9-6E8F878993C1}" presName="bottomLine" presStyleLbl="alignNode1" presStyleIdx="1" presStyleCnt="6">
        <dgm:presLayoutVars/>
      </dgm:prSet>
      <dgm:spPr/>
    </dgm:pt>
    <dgm:pt modelId="{6C022EB0-A26C-430A-B184-DEDB6D55A701}" type="pres">
      <dgm:prSet presAssocID="{DDAF1F6B-26DE-4FDF-B2C9-6E8F878993C1}" presName="nodeText" presStyleLbl="bgAccFollowNode1" presStyleIdx="0" presStyleCnt="3">
        <dgm:presLayoutVars>
          <dgm:bulletEnabled val="1"/>
        </dgm:presLayoutVars>
      </dgm:prSet>
      <dgm:spPr/>
    </dgm:pt>
    <dgm:pt modelId="{5F5C8C49-6D50-4F77-9864-C22E4085FCC2}" type="pres">
      <dgm:prSet presAssocID="{A831BA46-12D0-4976-9FA6-74C17A95D3D4}" presName="sibTrans" presStyleCnt="0"/>
      <dgm:spPr/>
    </dgm:pt>
    <dgm:pt modelId="{3A1AB586-18DB-4DDD-9FE6-4160E5F8AD6B}" type="pres">
      <dgm:prSet presAssocID="{1A8E9786-171A-4F91-9F5D-4575E283F9DF}" presName="compositeNode" presStyleCnt="0">
        <dgm:presLayoutVars>
          <dgm:bulletEnabled val="1"/>
        </dgm:presLayoutVars>
      </dgm:prSet>
      <dgm:spPr/>
    </dgm:pt>
    <dgm:pt modelId="{664D762B-F3F4-40A7-B756-C40E1380ACAB}" type="pres">
      <dgm:prSet presAssocID="{1A8E9786-171A-4F91-9F5D-4575E283F9DF}" presName="bgRect" presStyleLbl="bgAccFollowNode1" presStyleIdx="1" presStyleCnt="3"/>
      <dgm:spPr/>
    </dgm:pt>
    <dgm:pt modelId="{223501FA-501A-43E5-93D3-C97C15E8D6C3}" type="pres">
      <dgm:prSet presAssocID="{883D9238-8070-4376-A406-EC8CB9B437A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AF932C5-0162-4195-92D6-F699362A1A10}" type="pres">
      <dgm:prSet presAssocID="{1A8E9786-171A-4F91-9F5D-4575E283F9DF}" presName="bottomLine" presStyleLbl="alignNode1" presStyleIdx="3" presStyleCnt="6">
        <dgm:presLayoutVars/>
      </dgm:prSet>
      <dgm:spPr>
        <a:solidFill>
          <a:srgbClr val="24D034"/>
        </a:solidFill>
      </dgm:spPr>
    </dgm:pt>
    <dgm:pt modelId="{275FF381-F385-4685-BB1D-369790647D48}" type="pres">
      <dgm:prSet presAssocID="{1A8E9786-171A-4F91-9F5D-4575E283F9DF}" presName="nodeText" presStyleLbl="bgAccFollowNode1" presStyleIdx="1" presStyleCnt="3">
        <dgm:presLayoutVars>
          <dgm:bulletEnabled val="1"/>
        </dgm:presLayoutVars>
      </dgm:prSet>
      <dgm:spPr/>
    </dgm:pt>
    <dgm:pt modelId="{F831294C-2651-4DD1-8FB9-710E43F1B842}" type="pres">
      <dgm:prSet presAssocID="{883D9238-8070-4376-A406-EC8CB9B437A6}" presName="sibTrans" presStyleCnt="0"/>
      <dgm:spPr/>
    </dgm:pt>
    <dgm:pt modelId="{D9A3A199-A17F-49FD-AFBD-51161771EF3F}" type="pres">
      <dgm:prSet presAssocID="{12C3E010-C0DF-433E-9080-808B1FFAD327}" presName="compositeNode" presStyleCnt="0">
        <dgm:presLayoutVars>
          <dgm:bulletEnabled val="1"/>
        </dgm:presLayoutVars>
      </dgm:prSet>
      <dgm:spPr/>
    </dgm:pt>
    <dgm:pt modelId="{BCA89565-730B-47B8-BB24-90F36B208B0B}" type="pres">
      <dgm:prSet presAssocID="{12C3E010-C0DF-433E-9080-808B1FFAD327}" presName="bgRect" presStyleLbl="bgAccFollowNode1" presStyleIdx="2" presStyleCnt="3" custLinFactNeighborX="0" custLinFactNeighborY="-290"/>
      <dgm:spPr/>
    </dgm:pt>
    <dgm:pt modelId="{EFB24EBD-061F-4451-91CA-AA021BFFDBF7}" type="pres">
      <dgm:prSet presAssocID="{5C21A867-6FC4-4839-A885-6D00BF35839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CABA3AA5-E572-4519-BC2F-13BD0AB12AF8}" type="pres">
      <dgm:prSet presAssocID="{12C3E010-C0DF-433E-9080-808B1FFAD327}" presName="bottomLine" presStyleLbl="alignNode1" presStyleIdx="5" presStyleCnt="6">
        <dgm:presLayoutVars/>
      </dgm:prSet>
      <dgm:spPr/>
    </dgm:pt>
    <dgm:pt modelId="{E9826F51-2053-4BE1-B07F-2D091EDD6262}" type="pres">
      <dgm:prSet presAssocID="{12C3E010-C0DF-433E-9080-808B1FFAD327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9A2DF19-5538-42BF-940C-5AB920568401}" type="presOf" srcId="{5C21A867-6FC4-4839-A885-6D00BF35839C}" destId="{EFB24EBD-061F-4451-91CA-AA021BFFDBF7}" srcOrd="0" destOrd="0" presId="urn:microsoft.com/office/officeart/2016/7/layout/BasicLinearProcessNumbered"/>
    <dgm:cxn modelId="{19BBC631-04F2-4FAC-95B5-D2805395FC36}" type="presOf" srcId="{1A8E9786-171A-4F91-9F5D-4575E283F9DF}" destId="{275FF381-F385-4685-BB1D-369790647D48}" srcOrd="1" destOrd="0" presId="urn:microsoft.com/office/officeart/2016/7/layout/BasicLinearProcessNumbered"/>
    <dgm:cxn modelId="{F2769066-7860-422F-B194-655B4AAB5BF1}" type="presOf" srcId="{1A8E9786-171A-4F91-9F5D-4575E283F9DF}" destId="{664D762B-F3F4-40A7-B756-C40E1380ACAB}" srcOrd="0" destOrd="0" presId="urn:microsoft.com/office/officeart/2016/7/layout/BasicLinearProcessNumbered"/>
    <dgm:cxn modelId="{6CF7384C-E8E0-4E62-AD57-459567F7CA2E}" type="presOf" srcId="{DDAF1F6B-26DE-4FDF-B2C9-6E8F878993C1}" destId="{6C022EB0-A26C-430A-B184-DEDB6D55A701}" srcOrd="1" destOrd="0" presId="urn:microsoft.com/office/officeart/2016/7/layout/BasicLinearProcessNumbered"/>
    <dgm:cxn modelId="{06F67654-5596-4A57-9F74-70F90E7F4600}" type="presOf" srcId="{DDAF1F6B-26DE-4FDF-B2C9-6E8F878993C1}" destId="{F34FB02D-4BF6-447B-8CEC-3FC29A8A43C6}" srcOrd="0" destOrd="0" presId="urn:microsoft.com/office/officeart/2016/7/layout/BasicLinearProcessNumbered"/>
    <dgm:cxn modelId="{3621AF7B-3CC3-46C9-A9A5-06A86E3ADFB4}" type="presOf" srcId="{12C3E010-C0DF-433E-9080-808B1FFAD327}" destId="{BCA89565-730B-47B8-BB24-90F36B208B0B}" srcOrd="0" destOrd="0" presId="urn:microsoft.com/office/officeart/2016/7/layout/BasicLinearProcessNumbered"/>
    <dgm:cxn modelId="{4B5D0B7C-2B96-40DA-BBFC-B1B24E2679B3}" type="presOf" srcId="{A831BA46-12D0-4976-9FA6-74C17A95D3D4}" destId="{A0FBDC86-BE2F-45A7-8271-DD5B7E5A1AD8}" srcOrd="0" destOrd="0" presId="urn:microsoft.com/office/officeart/2016/7/layout/BasicLinearProcessNumbered"/>
    <dgm:cxn modelId="{7F10158B-5D1D-4281-8332-71019D1D12C7}" type="presOf" srcId="{12C3E010-C0DF-433E-9080-808B1FFAD327}" destId="{E9826F51-2053-4BE1-B07F-2D091EDD6262}" srcOrd="1" destOrd="0" presId="urn:microsoft.com/office/officeart/2016/7/layout/BasicLinearProcessNumbered"/>
    <dgm:cxn modelId="{5440919D-AB10-4A4A-873C-A6AE78F43B83}" srcId="{B2BB4FB9-931D-499C-B214-3F952E8BC4E8}" destId="{12C3E010-C0DF-433E-9080-808B1FFAD327}" srcOrd="2" destOrd="0" parTransId="{BF3BC8E4-0E01-44E4-8741-50F5F1C175E0}" sibTransId="{5C21A867-6FC4-4839-A885-6D00BF35839C}"/>
    <dgm:cxn modelId="{FC983CB9-F36C-4A97-AFCD-4E4D86A860E8}" type="presOf" srcId="{883D9238-8070-4376-A406-EC8CB9B437A6}" destId="{223501FA-501A-43E5-93D3-C97C15E8D6C3}" srcOrd="0" destOrd="0" presId="urn:microsoft.com/office/officeart/2016/7/layout/BasicLinearProcessNumbered"/>
    <dgm:cxn modelId="{A691B2BB-9AD7-48EA-BD83-28EA6C3B801C}" srcId="{B2BB4FB9-931D-499C-B214-3F952E8BC4E8}" destId="{1A8E9786-171A-4F91-9F5D-4575E283F9DF}" srcOrd="1" destOrd="0" parTransId="{3894009D-4F26-4BCE-9BC3-B878411877C0}" sibTransId="{883D9238-8070-4376-A406-EC8CB9B437A6}"/>
    <dgm:cxn modelId="{CFD150D7-7723-4AF1-8231-12E1A2D7F765}" srcId="{B2BB4FB9-931D-499C-B214-3F952E8BC4E8}" destId="{DDAF1F6B-26DE-4FDF-B2C9-6E8F878993C1}" srcOrd="0" destOrd="0" parTransId="{D6AC88AF-489E-41B2-A10C-A9B9CDCEDE67}" sibTransId="{A831BA46-12D0-4976-9FA6-74C17A95D3D4}"/>
    <dgm:cxn modelId="{2F57F3E8-5514-4ADD-8A91-0EA54D63D083}" type="presOf" srcId="{B2BB4FB9-931D-499C-B214-3F952E8BC4E8}" destId="{99A9F007-5721-424B-BE98-23CC70C06305}" srcOrd="0" destOrd="0" presId="urn:microsoft.com/office/officeart/2016/7/layout/BasicLinearProcessNumbered"/>
    <dgm:cxn modelId="{4965E187-7EC3-4A6F-95DA-6965DFCF3FB4}" type="presParOf" srcId="{99A9F007-5721-424B-BE98-23CC70C06305}" destId="{74DB2F3A-6C97-4808-90CA-1360B9B398C8}" srcOrd="0" destOrd="0" presId="urn:microsoft.com/office/officeart/2016/7/layout/BasicLinearProcessNumbered"/>
    <dgm:cxn modelId="{9B63A3D7-9FFD-4329-99ED-B0A35B1F7841}" type="presParOf" srcId="{74DB2F3A-6C97-4808-90CA-1360B9B398C8}" destId="{F34FB02D-4BF6-447B-8CEC-3FC29A8A43C6}" srcOrd="0" destOrd="0" presId="urn:microsoft.com/office/officeart/2016/7/layout/BasicLinearProcessNumbered"/>
    <dgm:cxn modelId="{D008F0AE-AA10-40B3-AD33-5EE54E058B64}" type="presParOf" srcId="{74DB2F3A-6C97-4808-90CA-1360B9B398C8}" destId="{A0FBDC86-BE2F-45A7-8271-DD5B7E5A1AD8}" srcOrd="1" destOrd="0" presId="urn:microsoft.com/office/officeart/2016/7/layout/BasicLinearProcessNumbered"/>
    <dgm:cxn modelId="{31063E32-0560-4423-90A9-CD3A3C330739}" type="presParOf" srcId="{74DB2F3A-6C97-4808-90CA-1360B9B398C8}" destId="{397BE48A-2371-49D2-A9D4-88E32431F2D9}" srcOrd="2" destOrd="0" presId="urn:microsoft.com/office/officeart/2016/7/layout/BasicLinearProcessNumbered"/>
    <dgm:cxn modelId="{8F8BBAD4-35CE-48D7-AD47-72B1229BA9DA}" type="presParOf" srcId="{74DB2F3A-6C97-4808-90CA-1360B9B398C8}" destId="{6C022EB0-A26C-430A-B184-DEDB6D55A701}" srcOrd="3" destOrd="0" presId="urn:microsoft.com/office/officeart/2016/7/layout/BasicLinearProcessNumbered"/>
    <dgm:cxn modelId="{58023861-69D7-4CFD-BCD8-05BF0698E5F3}" type="presParOf" srcId="{99A9F007-5721-424B-BE98-23CC70C06305}" destId="{5F5C8C49-6D50-4F77-9864-C22E4085FCC2}" srcOrd="1" destOrd="0" presId="urn:microsoft.com/office/officeart/2016/7/layout/BasicLinearProcessNumbered"/>
    <dgm:cxn modelId="{7EA60714-50B5-484A-B91F-F575FF4287CF}" type="presParOf" srcId="{99A9F007-5721-424B-BE98-23CC70C06305}" destId="{3A1AB586-18DB-4DDD-9FE6-4160E5F8AD6B}" srcOrd="2" destOrd="0" presId="urn:microsoft.com/office/officeart/2016/7/layout/BasicLinearProcessNumbered"/>
    <dgm:cxn modelId="{EFF6F2AE-6DCF-440C-8C94-FD0DC41515F6}" type="presParOf" srcId="{3A1AB586-18DB-4DDD-9FE6-4160E5F8AD6B}" destId="{664D762B-F3F4-40A7-B756-C40E1380ACAB}" srcOrd="0" destOrd="0" presId="urn:microsoft.com/office/officeart/2016/7/layout/BasicLinearProcessNumbered"/>
    <dgm:cxn modelId="{FB515692-C8DB-44AF-A26C-87B85F173BAA}" type="presParOf" srcId="{3A1AB586-18DB-4DDD-9FE6-4160E5F8AD6B}" destId="{223501FA-501A-43E5-93D3-C97C15E8D6C3}" srcOrd="1" destOrd="0" presId="urn:microsoft.com/office/officeart/2016/7/layout/BasicLinearProcessNumbered"/>
    <dgm:cxn modelId="{22E101BA-0FF8-4467-B7A7-53FBD4AD2999}" type="presParOf" srcId="{3A1AB586-18DB-4DDD-9FE6-4160E5F8AD6B}" destId="{EAF932C5-0162-4195-92D6-F699362A1A10}" srcOrd="2" destOrd="0" presId="urn:microsoft.com/office/officeart/2016/7/layout/BasicLinearProcessNumbered"/>
    <dgm:cxn modelId="{D6C04FF7-137A-4BE8-8A70-6F68A7CD2A97}" type="presParOf" srcId="{3A1AB586-18DB-4DDD-9FE6-4160E5F8AD6B}" destId="{275FF381-F385-4685-BB1D-369790647D48}" srcOrd="3" destOrd="0" presId="urn:microsoft.com/office/officeart/2016/7/layout/BasicLinearProcessNumbered"/>
    <dgm:cxn modelId="{9B4335BE-E88C-4092-AED0-C0D00824FBEB}" type="presParOf" srcId="{99A9F007-5721-424B-BE98-23CC70C06305}" destId="{F831294C-2651-4DD1-8FB9-710E43F1B842}" srcOrd="3" destOrd="0" presId="urn:microsoft.com/office/officeart/2016/7/layout/BasicLinearProcessNumbered"/>
    <dgm:cxn modelId="{F8FC65BD-9A65-4607-BB59-F3DB909328E1}" type="presParOf" srcId="{99A9F007-5721-424B-BE98-23CC70C06305}" destId="{D9A3A199-A17F-49FD-AFBD-51161771EF3F}" srcOrd="4" destOrd="0" presId="urn:microsoft.com/office/officeart/2016/7/layout/BasicLinearProcessNumbered"/>
    <dgm:cxn modelId="{6184A1CF-08D1-4E86-93EA-B7003AC35B9B}" type="presParOf" srcId="{D9A3A199-A17F-49FD-AFBD-51161771EF3F}" destId="{BCA89565-730B-47B8-BB24-90F36B208B0B}" srcOrd="0" destOrd="0" presId="urn:microsoft.com/office/officeart/2016/7/layout/BasicLinearProcessNumbered"/>
    <dgm:cxn modelId="{8E513C78-7E0B-46DB-9B43-E847859984B4}" type="presParOf" srcId="{D9A3A199-A17F-49FD-AFBD-51161771EF3F}" destId="{EFB24EBD-061F-4451-91CA-AA021BFFDBF7}" srcOrd="1" destOrd="0" presId="urn:microsoft.com/office/officeart/2016/7/layout/BasicLinearProcessNumbered"/>
    <dgm:cxn modelId="{AE943E10-5D5C-48E1-BC78-7CA8C7B649B6}" type="presParOf" srcId="{D9A3A199-A17F-49FD-AFBD-51161771EF3F}" destId="{CABA3AA5-E572-4519-BC2F-13BD0AB12AF8}" srcOrd="2" destOrd="0" presId="urn:microsoft.com/office/officeart/2016/7/layout/BasicLinearProcessNumbered"/>
    <dgm:cxn modelId="{B269EFF2-C611-4586-83E0-F0D4044E6999}" type="presParOf" srcId="{D9A3A199-A17F-49FD-AFBD-51161771EF3F}" destId="{E9826F51-2053-4BE1-B07F-2D091EDD626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FB02D-4BF6-447B-8CEC-3FC29A8A43C6}">
      <dsp:nvSpPr>
        <dsp:cNvPr id="0" name=""/>
        <dsp:cNvSpPr/>
      </dsp:nvSpPr>
      <dsp:spPr>
        <a:xfrm>
          <a:off x="0" y="150451"/>
          <a:ext cx="2923783" cy="4093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50" tIns="330200" rIns="227950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Children did demonstrate pattern similarity across stimuli than adults </a:t>
          </a:r>
        </a:p>
      </dsp:txBody>
      <dsp:txXfrm>
        <a:off x="0" y="1705904"/>
        <a:ext cx="2923783" cy="2455978"/>
      </dsp:txXfrm>
    </dsp:sp>
    <dsp:sp modelId="{A0FBDC86-BE2F-45A7-8271-DD5B7E5A1AD8}">
      <dsp:nvSpPr>
        <dsp:cNvPr id="0" name=""/>
        <dsp:cNvSpPr/>
      </dsp:nvSpPr>
      <dsp:spPr>
        <a:xfrm>
          <a:off x="847897" y="559781"/>
          <a:ext cx="1227989" cy="12279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39" tIns="12700" rIns="957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027732" y="739616"/>
        <a:ext cx="868319" cy="868319"/>
      </dsp:txXfrm>
    </dsp:sp>
    <dsp:sp modelId="{397BE48A-2371-49D2-A9D4-88E32431F2D9}">
      <dsp:nvSpPr>
        <dsp:cNvPr id="0" name=""/>
        <dsp:cNvSpPr/>
      </dsp:nvSpPr>
      <dsp:spPr>
        <a:xfrm>
          <a:off x="0" y="4243676"/>
          <a:ext cx="292378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D762B-F3F4-40A7-B756-C40E1380ACAB}">
      <dsp:nvSpPr>
        <dsp:cNvPr id="0" name=""/>
        <dsp:cNvSpPr/>
      </dsp:nvSpPr>
      <dsp:spPr>
        <a:xfrm>
          <a:off x="3216161" y="150451"/>
          <a:ext cx="2923783" cy="4093296"/>
        </a:xfrm>
        <a:prstGeom prst="rect">
          <a:avLst/>
        </a:prstGeom>
        <a:solidFill>
          <a:srgbClr val="24D034">
            <a:alpha val="2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50" tIns="330200" rIns="227950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Children demonstrated greater pattern similarity than adults in positive and negative but not neutral representations.</a:t>
          </a:r>
        </a:p>
      </dsp:txBody>
      <dsp:txXfrm>
        <a:off x="3216161" y="1705904"/>
        <a:ext cx="2923783" cy="2455978"/>
      </dsp:txXfrm>
    </dsp:sp>
    <dsp:sp modelId="{223501FA-501A-43E5-93D3-C97C15E8D6C3}">
      <dsp:nvSpPr>
        <dsp:cNvPr id="0" name=""/>
        <dsp:cNvSpPr/>
      </dsp:nvSpPr>
      <dsp:spPr>
        <a:xfrm>
          <a:off x="4064058" y="559781"/>
          <a:ext cx="1227989" cy="1227989"/>
        </a:xfrm>
        <a:prstGeom prst="ellipse">
          <a:avLst/>
        </a:prstGeom>
        <a:solidFill>
          <a:srgbClr val="24D03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39" tIns="12700" rIns="957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4243893" y="739616"/>
        <a:ext cx="868319" cy="868319"/>
      </dsp:txXfrm>
    </dsp:sp>
    <dsp:sp modelId="{EAF932C5-0162-4195-92D6-F699362A1A10}">
      <dsp:nvSpPr>
        <dsp:cNvPr id="0" name=""/>
        <dsp:cNvSpPr/>
      </dsp:nvSpPr>
      <dsp:spPr>
        <a:xfrm>
          <a:off x="3216161" y="4243676"/>
          <a:ext cx="2923783" cy="72"/>
        </a:xfrm>
        <a:prstGeom prst="rect">
          <a:avLst/>
        </a:prstGeom>
        <a:solidFill>
          <a:srgbClr val="24D03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89565-730B-47B8-BB24-90F36B208B0B}">
      <dsp:nvSpPr>
        <dsp:cNvPr id="0" name=""/>
        <dsp:cNvSpPr/>
      </dsp:nvSpPr>
      <dsp:spPr>
        <a:xfrm>
          <a:off x="6432323" y="138581"/>
          <a:ext cx="2923783" cy="4093296"/>
        </a:xfrm>
        <a:prstGeom prst="rect">
          <a:avLst/>
        </a:prstGeom>
        <a:solidFill>
          <a:srgbClr val="0070C0">
            <a:alpha val="2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50" tIns="330200" rIns="227950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Children </a:t>
          </a:r>
          <a:r>
            <a:rPr lang="en-US" sz="2000" kern="1200" dirty="0" err="1"/>
            <a:t>vmPFCs</a:t>
          </a:r>
          <a:r>
            <a:rPr lang="en-US" sz="2000" kern="1200" dirty="0"/>
            <a:t> demonstrated greater pattern similarity than subcortical regions; adults did not</a:t>
          </a:r>
        </a:p>
      </dsp:txBody>
      <dsp:txXfrm>
        <a:off x="6432323" y="1694033"/>
        <a:ext cx="2923783" cy="2455978"/>
      </dsp:txXfrm>
    </dsp:sp>
    <dsp:sp modelId="{EFB24EBD-061F-4451-91CA-AA021BFFDBF7}">
      <dsp:nvSpPr>
        <dsp:cNvPr id="0" name=""/>
        <dsp:cNvSpPr/>
      </dsp:nvSpPr>
      <dsp:spPr>
        <a:xfrm>
          <a:off x="7280220" y="559781"/>
          <a:ext cx="1227989" cy="1227989"/>
        </a:xfrm>
        <a:prstGeom prst="ellipse">
          <a:avLst/>
        </a:prstGeom>
        <a:solidFill>
          <a:srgbClr val="57D9B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39" tIns="12700" rIns="957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7460055" y="739616"/>
        <a:ext cx="868319" cy="868319"/>
      </dsp:txXfrm>
    </dsp:sp>
    <dsp:sp modelId="{CABA3AA5-E572-4519-BC2F-13BD0AB12AF8}">
      <dsp:nvSpPr>
        <dsp:cNvPr id="0" name=""/>
        <dsp:cNvSpPr/>
      </dsp:nvSpPr>
      <dsp:spPr>
        <a:xfrm>
          <a:off x="6432323" y="4243676"/>
          <a:ext cx="292378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5AC64-4EFF-4CCD-85F0-0FD0A4347F03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C2F2A-3F16-487A-9179-91278E7B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29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7BE49-A5A2-4AC2-8955-B5450D823ED4}" type="datetimeFigureOut">
              <a:rPr lang="en-US" smtClean="0"/>
              <a:t>7/31/2022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AEBC0-ADAA-46F6-8281-32DBEBB0CD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57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Hi everybody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 you so much for having me.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My name is Billy Mitchell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I'm a graduate student in the Social and Affective Neuroscience lab at Temple.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26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15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82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78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03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74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being that development has a significant impact upon our affective cognitions, experiences, and expressions.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in and of itself isn’t really news.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where</a:t>
            </a:r>
            <a:r>
              <a:rPr lang="en-US" baseline="0" dirty="0"/>
              <a:t> and how these differences can be observed is something we as scientists are still appreciating </a:t>
            </a:r>
            <a:br>
              <a:rPr lang="en-US" baseline="0" dirty="0"/>
            </a:br>
            <a:br>
              <a:rPr lang="en-US" baseline="0" dirty="0"/>
            </a:br>
            <a:r>
              <a:rPr lang="en-US" baseline="0" dirty="0"/>
              <a:t>What we know so 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67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22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18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5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14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03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075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90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86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99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5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04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85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3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29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34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48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31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596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403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because of the profound functional and connective prefrontal developments, </a:t>
            </a:r>
          </a:p>
          <a:p>
            <a:endParaRPr lang="en-US" dirty="0"/>
          </a:p>
          <a:p>
            <a:r>
              <a:rPr lang="en-US" dirty="0"/>
              <a:t>relative to subcortical developments, </a:t>
            </a:r>
          </a:p>
          <a:p>
            <a:endParaRPr lang="en-US" dirty="0"/>
          </a:p>
          <a:p>
            <a:r>
              <a:rPr lang="en-US" dirty="0"/>
              <a:t>we expected to see an interaction</a:t>
            </a:r>
          </a:p>
          <a:p>
            <a:endParaRPr lang="en-US" dirty="0"/>
          </a:p>
          <a:p>
            <a:r>
              <a:rPr lang="en-US" dirty="0"/>
              <a:t>Such that the difference in pattern similarity between child prefrontal and subcortical regions </a:t>
            </a:r>
          </a:p>
          <a:p>
            <a:endParaRPr lang="en-US" dirty="0"/>
          </a:p>
          <a:p>
            <a:r>
              <a:rPr lang="en-US" dirty="0"/>
              <a:t>should be greater than the difference between adult prefrontal and subcortical regions.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And of course, we take this to be a sign that adults are demonstrating greater ability in that post-representation assessment stage.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4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wanted to test a few hypotheses with this setup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First is what I would consider general complexity.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Because from the behavioral research,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know that expressions of affect grow more nuanced as children age,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should expect to see that neural representations among children are generally more similar to one another than are adults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54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{TALK ABOUT AXES}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7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91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upon our first hypothesis we wanted to explore intra-valence differentiation across ages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Researchers have theorized that children generate representations of affect that fall pretty strongly along valence lines, </a:t>
            </a:r>
          </a:p>
          <a:p>
            <a:endParaRPr lang="en-US" dirty="0"/>
          </a:p>
          <a:p>
            <a:r>
              <a:rPr lang="en-US" dirty="0"/>
              <a:t>while the complexity of affective representations in adulthood </a:t>
            </a:r>
          </a:p>
          <a:p>
            <a:endParaRPr lang="en-US" dirty="0"/>
          </a:p>
          <a:p>
            <a:r>
              <a:rPr lang="en-US" dirty="0"/>
              <a:t>Might render valence to be an insufficient framework to apply to adult representations.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42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571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the interaction between valence and age in our mixed effects models, we actually found support for this notion.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On the X axis, we have our age groups, </a:t>
            </a:r>
          </a:p>
          <a:p>
            <a:endParaRPr lang="en-US" dirty="0"/>
          </a:p>
          <a:p>
            <a:r>
              <a:rPr lang="en-US" dirty="0"/>
              <a:t>on the y axis we have our correlative values,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orange, green, and yellow for negative, positive and neutral valences respectively</a:t>
            </a:r>
          </a:p>
          <a:p>
            <a:endParaRPr lang="en-US" dirty="0"/>
          </a:p>
          <a:p>
            <a:r>
              <a:rPr lang="en-US" dirty="0"/>
              <a:t>so higher values mean that the patterns we observed were more similar to each other, </a:t>
            </a:r>
          </a:p>
          <a:p>
            <a:endParaRPr lang="en-US" dirty="0"/>
          </a:p>
          <a:p>
            <a:r>
              <a:rPr lang="en-US" dirty="0"/>
              <a:t>and lower values mean that they were less similar to each other within that specific Age / Valence group. </a:t>
            </a:r>
          </a:p>
          <a:p>
            <a:endParaRPr lang="en-US" dirty="0"/>
          </a:p>
          <a:p>
            <a:r>
              <a:rPr lang="en-US" dirty="0"/>
              <a:t>And lastly, we have valence as our moderator with relevant key over to the right.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87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see no differences among adults by valence</a:t>
            </a:r>
          </a:p>
          <a:p>
            <a:endParaRPr lang="en-US" dirty="0"/>
          </a:p>
          <a:p>
            <a:r>
              <a:rPr lang="en-US" dirty="0"/>
              <a:t>This is in line with what we suspect, that valence might not be as appropriate of a heuristic or model for adults, being too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573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children, we do see differences between negative and positive and positive and neutral,</a:t>
            </a:r>
          </a:p>
          <a:p>
            <a:endParaRPr lang="en-US" dirty="0"/>
          </a:p>
          <a:p>
            <a:r>
              <a:rPr lang="en-US" dirty="0"/>
              <a:t>But interestingly enough not positive and neutral</a:t>
            </a:r>
          </a:p>
          <a:p>
            <a:endParaRPr lang="en-US" dirty="0"/>
          </a:p>
          <a:p>
            <a:r>
              <a:rPr lang="en-US" dirty="0"/>
              <a:t>This difference could be a product of the prominence a lot of negatively valenced events demonstrate</a:t>
            </a:r>
          </a:p>
          <a:p>
            <a:endParaRPr lang="en-US" dirty="0"/>
          </a:p>
          <a:p>
            <a:r>
              <a:rPr lang="en-US" dirty="0"/>
              <a:t>Especially in moral domains for children.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5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most important, </a:t>
            </a:r>
          </a:p>
          <a:p>
            <a:endParaRPr lang="en-US" dirty="0"/>
          </a:p>
          <a:p>
            <a:r>
              <a:rPr lang="en-US" dirty="0"/>
              <a:t>We see that both positive and negative, but not netural valenced stimuli,</a:t>
            </a:r>
          </a:p>
          <a:p>
            <a:endParaRPr lang="en-US" dirty="0"/>
          </a:p>
          <a:p>
            <a:r>
              <a:rPr lang="en-US" dirty="0"/>
              <a:t>Generated greater pattern similarity in children relative to adults,</a:t>
            </a:r>
          </a:p>
          <a:p>
            <a:endParaRPr lang="en-US" dirty="0"/>
          </a:p>
          <a:p>
            <a:r>
              <a:rPr lang="en-US" dirty="0"/>
              <a:t>Again which suggests that children are representing negative things pretty similarity to other negative things</a:t>
            </a:r>
          </a:p>
          <a:p>
            <a:endParaRPr lang="en-US" dirty="0"/>
          </a:p>
          <a:p>
            <a:r>
              <a:rPr lang="en-US" dirty="0"/>
              <a:t>And positive things pretty similarity to other positive things, </a:t>
            </a:r>
          </a:p>
          <a:p>
            <a:endParaRPr lang="en-US" dirty="0"/>
          </a:p>
          <a:p>
            <a:r>
              <a:rPr lang="en-US" dirty="0"/>
              <a:t>And not differentiating as much nuance as their adult counterparts seem to be doing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586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because of the profound functional and connective prefrontal developments, </a:t>
            </a:r>
          </a:p>
          <a:p>
            <a:endParaRPr lang="en-US" dirty="0"/>
          </a:p>
          <a:p>
            <a:r>
              <a:rPr lang="en-US" dirty="0"/>
              <a:t>relative to subcortical developments, </a:t>
            </a:r>
          </a:p>
          <a:p>
            <a:endParaRPr lang="en-US" dirty="0"/>
          </a:p>
          <a:p>
            <a:r>
              <a:rPr lang="en-US" dirty="0"/>
              <a:t>we expected to see an interaction</a:t>
            </a:r>
          </a:p>
          <a:p>
            <a:endParaRPr lang="en-US" dirty="0"/>
          </a:p>
          <a:p>
            <a:r>
              <a:rPr lang="en-US" dirty="0"/>
              <a:t>Such that the difference in pattern similarity between child prefrontal and subcortical regions </a:t>
            </a:r>
          </a:p>
          <a:p>
            <a:endParaRPr lang="en-US" dirty="0"/>
          </a:p>
          <a:p>
            <a:r>
              <a:rPr lang="en-US" dirty="0"/>
              <a:t>should be greater than the difference between adult prefrontal and subcortical regions.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And of course, we take this to be a sign that adults are demonstrating greater ability in that post-representation assessment stage.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902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again have our age groups on the X axis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 the y axis we have our correlative values, </a:t>
            </a:r>
          </a:p>
          <a:p>
            <a:endParaRPr lang="en-US" dirty="0"/>
          </a:p>
          <a:p>
            <a:r>
              <a:rPr lang="en-US" dirty="0"/>
              <a:t>And our ROIs are represented in the legend, with the amygdala being sort of turquoise, the nucleus accumbens being orange, and the vmPFC being purple. </a:t>
            </a:r>
          </a:p>
          <a:p>
            <a:endParaRPr lang="en-US" dirty="0"/>
          </a:p>
          <a:p>
            <a:r>
              <a:rPr lang="en-US" dirty="0"/>
              <a:t>And lastly, we now have ROI as our moderator with a little reminder of where each region is located on the left.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74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again see little pattern similarity among adults by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69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again see little pattern similarity among adults by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37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children show far greater pattern similarity in the vmPFC than they do subcortical regions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164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[Read the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AEBC0-ADAA-46F6-8281-32DBEBB0CD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6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940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26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of course, this study should really only be thought of as a very limited first pass in this space.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First we have a fairly small sample for the span of development we are trying to capture.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It’s also notable we have a massive gap in our sample, in that we have no adolescents </a:t>
            </a:r>
          </a:p>
          <a:p>
            <a:br>
              <a:rPr lang="en-US" dirty="0"/>
            </a:br>
            <a:r>
              <a:rPr lang="en-US" dirty="0"/>
              <a:t>which might really complicate these relatively simplistic theories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also cannot make the claim that these representations are definitively affecting downstream processes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Because we only examined passive viewing, we did not ask them to make decisions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we cannot be 100% sure about the contents of these representations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we have some work in the pipeline that I’m very excited and that will address these limitations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23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Evaluative vs integrative </a:t>
            </a:r>
          </a:p>
          <a:p>
            <a:endParaRPr lang="en-US" dirty="0"/>
          </a:p>
          <a:p>
            <a:r>
              <a:rPr lang="en-US" dirty="0"/>
              <a:t>Hit home more on</a:t>
            </a:r>
            <a:r>
              <a:rPr lang="en-US" baseline="0" dirty="0"/>
              <a:t> the naturalistic benefits as well </a:t>
            </a:r>
          </a:p>
          <a:p>
            <a:r>
              <a:rPr lang="en-US" baseline="0" dirty="0"/>
              <a:t>Kids struggle with traditional paradigms </a:t>
            </a:r>
          </a:p>
          <a:p>
            <a:endParaRPr lang="en-US" baseline="0" dirty="0"/>
          </a:p>
          <a:p>
            <a:r>
              <a:rPr lang="en-US" baseline="0" dirty="0"/>
              <a:t>Explain the upstream 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933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557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19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67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65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53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4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49B4-5508-4D55-BE40-DF84E9B4D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33E9B-EE8F-4A85-BA3A-819A02152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842BC-11A7-4D40-B6D2-96409466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E2F7-0356-4A68-9B1F-324194C55C3C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75952-5DEB-40FE-8C36-3CB53E75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B181A-1FF1-46EF-A141-568A3F60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8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45AE-6B73-4FD8-92F7-236CDEE1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B5DB0-0F02-4AFA-A25D-2798EDC7D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A54FE-E999-46C0-83AE-568ED068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44E1-F7A9-44F8-AE84-FAF8EADA7239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2B71-488B-4F10-AF84-A488179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16FF3-38F9-4BED-BF4E-B3693A57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8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80A9D-BD37-4C61-B2E5-8F8C1D15F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C01D8-F0C2-4A5E-9912-458D7342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5173C-1D5D-4353-8D98-37BDBA58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1111-5FB7-4382-A73C-B74282CD77DC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B48C0-FBD6-4E93-984D-A072F4DD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57465-F6DF-4DE0-A6AC-7552B272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1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3659-97F4-4125-8528-44845F97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88A26-01DA-4996-AA11-0145ACD50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DBFAB-68E4-476B-9CFD-65A353DA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A92D-C792-4272-A954-E0A2D9B99AC1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85B6-3738-46A1-82CC-0B49267E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35FB6-028C-4AF3-BEE7-E9825B93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3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E547-A3FA-40D4-820D-7CE08867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5EC15-D8A2-484A-BE30-FB580BC08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448CE-4B88-41B9-BB22-C0F97FC8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10E69-B18D-437E-9932-B33C16D7456C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EB388-B686-4BB2-BEBD-CDE23F2A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2D122-3A9B-41A0-9542-5CFD61BB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7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3960-A869-4EB7-84D0-426D484B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4098-2FDC-42A4-B279-4E1496925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AAFF5-BA7F-4BB8-9BF0-C84B9246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E36C-9E4B-445C-B8C9-7A6371EC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B6E4-778B-4F42-91D1-59267F47A685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CC4AA-27C1-4AB7-8863-BBBB1EFD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027D7-EB0D-4757-AFF9-205CBFE9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8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A2B9-A27A-4BB1-AFD5-A2F52723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30E7E-ED7C-47E2-A939-8686BEE5B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602F3-35AE-4CBD-BB33-84B9F733E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B2C15-AE5D-4AF9-88EF-18534ABBB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4792F-0420-4BBF-8B71-290A72CA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DD1B5-B9E3-4D93-B21C-C4EE89E4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66BD-503E-4FD7-9028-D199CCA81F63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94282-96A5-42BA-949D-B5E29E2A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78E87-A657-4096-92F9-4DA7FD52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7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0D68-08D5-43A2-A1E7-BAE165CC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06F21-448E-4722-9336-7BDD820A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CE87-4FDE-463A-A72C-AE885CB65936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805E-FB07-48F1-93A9-FFA21AD9C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360F0-180E-410A-A0FC-6D81B3F2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22A47-5DDC-4409-9047-1F4FEAED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252F-E063-4FC4-BA81-7ACCA9F2BA78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B24C8-984C-4218-AFB9-EF320B9F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CF2FA-77F8-48F6-8F73-6D364069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3C75-CE7F-4690-81ED-A7D906C7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B794-C44A-4178-A105-833D25C5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70003-1C61-437F-B03D-AEFDE4481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22812-8250-495B-99B1-C517F775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3EE7-6188-4116-B87C-8F72B22834F3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8F9CA-57C9-4345-8125-D79FD89F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DD5B2-C5EC-4097-894C-5323FE9D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0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4984-FD2A-4EF3-B399-BFFBF2DA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E74C6-D23E-4EFF-8EA4-E5ED1BB14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984FE-FE26-4597-9E13-0AD62E9C4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CC777-F0A7-4A65-BBA5-722BE965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477E4-6BAF-4941-A0A7-DDBF1800F018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95F15-B69C-4D52-82E3-2239FA37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39D6A-D8D5-4B43-8F1F-740469B1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1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75A05D-B00B-48D4-BA32-70EC1476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6E1A8-97CF-4B9A-A602-014C132BE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3DA28-F2A4-4D0A-9EE3-9DA4DC030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B950-DF2D-4C02-8773-52B786C1B8BB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40065-E0FF-4992-B118-545E3FA6C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505E5-98EF-4017-AB6F-0AC4D9A50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9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microsoft.com/office/2007/relationships/hdphoto" Target="../media/hdphoto1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3.wdp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12.wdp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microsoft.com/office/2007/relationships/hdphoto" Target="../media/hdphoto13.wdp"/><Relationship Id="rId5" Type="http://schemas.openxmlformats.org/officeDocument/2006/relationships/image" Target="../media/image30.svg"/><Relationship Id="rId10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hyperlink" Target="http://childparenting.about.com/od/funcelebrations/a/obstaclebirthda.htm" TargetMode="External"/><Relationship Id="rId18" Type="http://schemas.openxmlformats.org/officeDocument/2006/relationships/hyperlink" Target="https://danceparties.biz/childrens-dance-parties/" TargetMode="External"/><Relationship Id="rId26" Type="http://schemas.openxmlformats.org/officeDocument/2006/relationships/image" Target="../media/image13.png"/><Relationship Id="rId39" Type="http://schemas.microsoft.com/office/2007/relationships/hdphoto" Target="../media/hdphoto12.wdp"/><Relationship Id="rId21" Type="http://schemas.openxmlformats.org/officeDocument/2006/relationships/hyperlink" Target="https://www.pexels.com/photo/photo-of-people-talking-to-each-other-3182765/" TargetMode="External"/><Relationship Id="rId34" Type="http://schemas.openxmlformats.org/officeDocument/2006/relationships/hyperlink" Target="https://tiptongreenhouse.com/happy-birthday-balloon-bouquet.html" TargetMode="External"/><Relationship Id="rId7" Type="http://schemas.openxmlformats.org/officeDocument/2006/relationships/hyperlink" Target="https://www.onthesquarerealestate.com/neighborhood/queen-village/" TargetMode="External"/><Relationship Id="rId12" Type="http://schemas.microsoft.com/office/2007/relationships/hdphoto" Target="../media/hdphoto2.wdp"/><Relationship Id="rId17" Type="http://schemas.microsoft.com/office/2007/relationships/hdphoto" Target="../media/hdphoto4.wdp"/><Relationship Id="rId25" Type="http://schemas.openxmlformats.org/officeDocument/2006/relationships/image" Target="../media/image12.png"/><Relationship Id="rId33" Type="http://schemas.microsoft.com/office/2007/relationships/hdphoto" Target="../media/hdphoto8.wdp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.png"/><Relationship Id="rId20" Type="http://schemas.microsoft.com/office/2007/relationships/hdphoto" Target="../media/hdphoto5.wdp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6.png"/><Relationship Id="rId24" Type="http://schemas.openxmlformats.org/officeDocument/2006/relationships/image" Target="../media/image11.png"/><Relationship Id="rId32" Type="http://schemas.openxmlformats.org/officeDocument/2006/relationships/image" Target="../media/image17.png"/><Relationship Id="rId37" Type="http://schemas.openxmlformats.org/officeDocument/2006/relationships/hyperlink" Target="https://www.corporaterewards.com.au/shop/item/birthday-combo-1-foil-delivery-perth" TargetMode="External"/><Relationship Id="rId5" Type="http://schemas.microsoft.com/office/2007/relationships/hdphoto" Target="../media/hdphoto13.wdp"/><Relationship Id="rId15" Type="http://schemas.microsoft.com/office/2007/relationships/hdphoto" Target="../media/hdphoto3.wdp"/><Relationship Id="rId23" Type="http://schemas.microsoft.com/office/2007/relationships/hdphoto" Target="../media/hdphoto6.wdp"/><Relationship Id="rId28" Type="http://schemas.openxmlformats.org/officeDocument/2006/relationships/image" Target="../media/image15.png"/><Relationship Id="rId36" Type="http://schemas.microsoft.com/office/2007/relationships/hdphoto" Target="../media/hdphoto9.wdp"/><Relationship Id="rId10" Type="http://schemas.openxmlformats.org/officeDocument/2006/relationships/hyperlink" Target="https://depositphotos.com/159792200/stock-photo-multiethnic-children-playing-in-park.html" TargetMode="External"/><Relationship Id="rId19" Type="http://schemas.openxmlformats.org/officeDocument/2006/relationships/image" Target="../media/image9.png"/><Relationship Id="rId31" Type="http://schemas.openxmlformats.org/officeDocument/2006/relationships/hyperlink" Target="http://fforfood.blogspot.com/2014/10/piece-of-cake.html" TargetMode="External"/><Relationship Id="rId4" Type="http://schemas.openxmlformats.org/officeDocument/2006/relationships/image" Target="../media/image27.png"/><Relationship Id="rId9" Type="http://schemas.microsoft.com/office/2007/relationships/hdphoto" Target="../media/hdphoto1.wdp"/><Relationship Id="rId14" Type="http://schemas.openxmlformats.org/officeDocument/2006/relationships/image" Target="../media/image7.png"/><Relationship Id="rId22" Type="http://schemas.openxmlformats.org/officeDocument/2006/relationships/image" Target="../media/image10.png"/><Relationship Id="rId27" Type="http://schemas.openxmlformats.org/officeDocument/2006/relationships/image" Target="../media/image14.png"/><Relationship Id="rId30" Type="http://schemas.microsoft.com/office/2007/relationships/hdphoto" Target="../media/hdphoto7.wdp"/><Relationship Id="rId35" Type="http://schemas.openxmlformats.org/officeDocument/2006/relationships/image" Target="../media/image18.png"/><Relationship Id="rId8" Type="http://schemas.openxmlformats.org/officeDocument/2006/relationships/image" Target="../media/image5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hyperlink" Target="http://childparenting.about.com/od/funcelebrations/a/obstaclebirthda.htm" TargetMode="External"/><Relationship Id="rId18" Type="http://schemas.openxmlformats.org/officeDocument/2006/relationships/hyperlink" Target="https://danceparties.biz/childrens-dance-parties/" TargetMode="External"/><Relationship Id="rId26" Type="http://schemas.openxmlformats.org/officeDocument/2006/relationships/image" Target="../media/image13.png"/><Relationship Id="rId39" Type="http://schemas.microsoft.com/office/2007/relationships/hdphoto" Target="../media/hdphoto12.wdp"/><Relationship Id="rId21" Type="http://schemas.openxmlformats.org/officeDocument/2006/relationships/hyperlink" Target="https://www.pexels.com/photo/photo-of-people-talking-to-each-other-3182765/" TargetMode="External"/><Relationship Id="rId34" Type="http://schemas.openxmlformats.org/officeDocument/2006/relationships/hyperlink" Target="https://tiptongreenhouse.com/happy-birthday-balloon-bouquet.html" TargetMode="External"/><Relationship Id="rId7" Type="http://schemas.openxmlformats.org/officeDocument/2006/relationships/hyperlink" Target="https://www.onthesquarerealestate.com/neighborhood/queen-village/" TargetMode="External"/><Relationship Id="rId12" Type="http://schemas.microsoft.com/office/2007/relationships/hdphoto" Target="../media/hdphoto2.wdp"/><Relationship Id="rId17" Type="http://schemas.microsoft.com/office/2007/relationships/hdphoto" Target="../media/hdphoto4.wdp"/><Relationship Id="rId25" Type="http://schemas.openxmlformats.org/officeDocument/2006/relationships/image" Target="../media/image12.png"/><Relationship Id="rId33" Type="http://schemas.microsoft.com/office/2007/relationships/hdphoto" Target="../media/hdphoto8.wdp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.png"/><Relationship Id="rId20" Type="http://schemas.microsoft.com/office/2007/relationships/hdphoto" Target="../media/hdphoto5.wdp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6.png"/><Relationship Id="rId24" Type="http://schemas.openxmlformats.org/officeDocument/2006/relationships/image" Target="../media/image11.png"/><Relationship Id="rId32" Type="http://schemas.openxmlformats.org/officeDocument/2006/relationships/image" Target="../media/image17.png"/><Relationship Id="rId37" Type="http://schemas.openxmlformats.org/officeDocument/2006/relationships/hyperlink" Target="https://www.corporaterewards.com.au/shop/item/birthday-combo-1-foil-delivery-perth" TargetMode="External"/><Relationship Id="rId5" Type="http://schemas.microsoft.com/office/2007/relationships/hdphoto" Target="../media/hdphoto13.wdp"/><Relationship Id="rId15" Type="http://schemas.microsoft.com/office/2007/relationships/hdphoto" Target="../media/hdphoto3.wdp"/><Relationship Id="rId23" Type="http://schemas.microsoft.com/office/2007/relationships/hdphoto" Target="../media/hdphoto6.wdp"/><Relationship Id="rId28" Type="http://schemas.openxmlformats.org/officeDocument/2006/relationships/image" Target="../media/image15.png"/><Relationship Id="rId36" Type="http://schemas.microsoft.com/office/2007/relationships/hdphoto" Target="../media/hdphoto9.wdp"/><Relationship Id="rId10" Type="http://schemas.openxmlformats.org/officeDocument/2006/relationships/hyperlink" Target="https://depositphotos.com/159792200/stock-photo-multiethnic-children-playing-in-park.html" TargetMode="External"/><Relationship Id="rId19" Type="http://schemas.openxmlformats.org/officeDocument/2006/relationships/image" Target="../media/image9.png"/><Relationship Id="rId31" Type="http://schemas.openxmlformats.org/officeDocument/2006/relationships/hyperlink" Target="http://fforfood.blogspot.com/2014/10/piece-of-cake.html" TargetMode="External"/><Relationship Id="rId4" Type="http://schemas.openxmlformats.org/officeDocument/2006/relationships/image" Target="../media/image27.png"/><Relationship Id="rId9" Type="http://schemas.microsoft.com/office/2007/relationships/hdphoto" Target="../media/hdphoto1.wdp"/><Relationship Id="rId14" Type="http://schemas.openxmlformats.org/officeDocument/2006/relationships/image" Target="../media/image7.png"/><Relationship Id="rId22" Type="http://schemas.openxmlformats.org/officeDocument/2006/relationships/image" Target="../media/image10.png"/><Relationship Id="rId27" Type="http://schemas.openxmlformats.org/officeDocument/2006/relationships/image" Target="../media/image14.png"/><Relationship Id="rId30" Type="http://schemas.microsoft.com/office/2007/relationships/hdphoto" Target="../media/hdphoto7.wdp"/><Relationship Id="rId35" Type="http://schemas.openxmlformats.org/officeDocument/2006/relationships/image" Target="../media/image18.png"/><Relationship Id="rId8" Type="http://schemas.openxmlformats.org/officeDocument/2006/relationships/image" Target="../media/image5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photo/indoor-shot-of-happy-curly-blonde-woman-with-pleasant-smile-and-cheerful-expression-gm1170102403-323677664" TargetMode="External"/><Relationship Id="rId3" Type="http://schemas.openxmlformats.org/officeDocument/2006/relationships/image" Target="../media/image28.png"/><Relationship Id="rId7" Type="http://schemas.microsoft.com/office/2007/relationships/hdphoto" Target="../media/hdphoto14.wdp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8.png"/><Relationship Id="rId5" Type="http://schemas.microsoft.com/office/2007/relationships/hdphoto" Target="../media/hdphoto12.wdp"/><Relationship Id="rId10" Type="http://schemas.microsoft.com/office/2007/relationships/hdphoto" Target="../media/hdphoto13.wdp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etapixel.com/2012/05/10/growing-up-in-photos-thirteen-first-days-of-school/" TargetMode="External"/><Relationship Id="rId4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nthesquarerealestate.com/neighborhood/queen-village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stockphoto.com/photos/excited-baby" TargetMode="External"/><Relationship Id="rId5" Type="http://schemas.microsoft.com/office/2007/relationships/hdphoto" Target="../media/hdphoto11.wdp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11.wdp"/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hildparenting.about.com/od/funcelebrations/a/obstaclebirthda.htm" TargetMode="External"/><Relationship Id="rId11" Type="http://schemas.openxmlformats.org/officeDocument/2006/relationships/hyperlink" Target="https://danceparties.biz/childrens-dance-parties/" TargetMode="External"/><Relationship Id="rId5" Type="http://schemas.microsoft.com/office/2007/relationships/hdphoto" Target="../media/hdphoto2.wdp"/><Relationship Id="rId1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hyperlink" Target="https://www.istockphoto.com/photos/excited-baby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11.wdp"/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hildparenting.about.com/od/funcelebrations/a/obstaclebirthda.htm" TargetMode="External"/><Relationship Id="rId11" Type="http://schemas.openxmlformats.org/officeDocument/2006/relationships/hyperlink" Target="https://danceparties.biz/childrens-dance-parties/" TargetMode="External"/><Relationship Id="rId5" Type="http://schemas.microsoft.com/office/2007/relationships/hdphoto" Target="../media/hdphoto2.wdp"/><Relationship Id="rId1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hyperlink" Target="https://www.istockphoto.com/photos/excited-baby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hyperlink" Target="https://fangirlish.com/2021/07/08/disneys-encanto-releases-first-trailer/" TargetMode="External"/><Relationship Id="rId12" Type="http://schemas.microsoft.com/office/2007/relationships/hdphoto" Target="../media/hdphoto10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image" Target="../media/image24.png"/><Relationship Id="rId5" Type="http://schemas.openxmlformats.org/officeDocument/2006/relationships/image" Target="../media/image56.svg"/><Relationship Id="rId10" Type="http://schemas.openxmlformats.org/officeDocument/2006/relationships/hyperlink" Target="https://www.istockphoto.com/photos/excited-baby" TargetMode="External"/><Relationship Id="rId4" Type="http://schemas.openxmlformats.org/officeDocument/2006/relationships/image" Target="../media/image55.png"/><Relationship Id="rId9" Type="http://schemas.microsoft.com/office/2007/relationships/hdphoto" Target="../media/hdphoto1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8.png"/><Relationship Id="rId3" Type="http://schemas.openxmlformats.org/officeDocument/2006/relationships/image" Target="../media/image28.png"/><Relationship Id="rId7" Type="http://schemas.openxmlformats.org/officeDocument/2006/relationships/hyperlink" Target="https://fangirlish.com/2021/07/08/disneys-encanto-releases-first-trailer/" TargetMode="External"/><Relationship Id="rId12" Type="http://schemas.microsoft.com/office/2007/relationships/hdphoto" Target="../media/hdphoto10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image" Target="../media/image24.png"/><Relationship Id="rId5" Type="http://schemas.openxmlformats.org/officeDocument/2006/relationships/image" Target="../media/image56.svg"/><Relationship Id="rId15" Type="http://schemas.openxmlformats.org/officeDocument/2006/relationships/hyperlink" Target="https://www.flickr.com/photos/calliope/34462044700/" TargetMode="External"/><Relationship Id="rId10" Type="http://schemas.openxmlformats.org/officeDocument/2006/relationships/hyperlink" Target="https://www.istockphoto.com/photos/excited-baby" TargetMode="External"/><Relationship Id="rId4" Type="http://schemas.openxmlformats.org/officeDocument/2006/relationships/image" Target="../media/image55.png"/><Relationship Id="rId9" Type="http://schemas.microsoft.com/office/2007/relationships/hdphoto" Target="../media/hdphoto11.wdp"/><Relationship Id="rId14" Type="http://schemas.microsoft.com/office/2007/relationships/hdphoto" Target="../media/hdphoto16.wdp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hyperlink" Target="https://www.pexels.com/photo/photo-of-people-talking-to-each-other-3182765/" TargetMode="External"/><Relationship Id="rId26" Type="http://schemas.openxmlformats.org/officeDocument/2006/relationships/image" Target="../media/image16.png"/><Relationship Id="rId3" Type="http://schemas.openxmlformats.org/officeDocument/2006/relationships/image" Target="../media/image4.jpg"/><Relationship Id="rId21" Type="http://schemas.openxmlformats.org/officeDocument/2006/relationships/image" Target="../media/image11.png"/><Relationship Id="rId34" Type="http://schemas.openxmlformats.org/officeDocument/2006/relationships/hyperlink" Target="https://www.corporaterewards.com.au/shop/item/birthday-combo-1-foil-delivery-perth" TargetMode="External"/><Relationship Id="rId7" Type="http://schemas.openxmlformats.org/officeDocument/2006/relationships/hyperlink" Target="https://depositphotos.com/159792200/stock-photo-multiethnic-children-playing-in-park.html" TargetMode="External"/><Relationship Id="rId12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15.png"/><Relationship Id="rId33" Type="http://schemas.microsoft.com/office/2007/relationships/hdphoto" Target="../media/hdphoto9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png"/><Relationship Id="rId20" Type="http://schemas.microsoft.com/office/2007/relationships/hdphoto" Target="../media/hdphoto6.wdp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hyperlink" Target="https://danceparties.biz/childrens-dance-parties/" TargetMode="External"/><Relationship Id="rId23" Type="http://schemas.openxmlformats.org/officeDocument/2006/relationships/image" Target="../media/image13.png"/><Relationship Id="rId28" Type="http://schemas.openxmlformats.org/officeDocument/2006/relationships/hyperlink" Target="http://fforfood.blogspot.com/2014/10/piece-of-cake.html" TargetMode="External"/><Relationship Id="rId10" Type="http://schemas.openxmlformats.org/officeDocument/2006/relationships/hyperlink" Target="http://childparenting.about.com/od/funcelebrations/a/obstaclebirthda.htm" TargetMode="External"/><Relationship Id="rId19" Type="http://schemas.openxmlformats.org/officeDocument/2006/relationships/image" Target="../media/image10.png"/><Relationship Id="rId31" Type="http://schemas.openxmlformats.org/officeDocument/2006/relationships/hyperlink" Target="https://tiptongreenhouse.com/happy-birthday-balloon-bouquet.html" TargetMode="External"/><Relationship Id="rId4" Type="http://schemas.openxmlformats.org/officeDocument/2006/relationships/hyperlink" Target="https://www.onthesquarerealestate.com/neighborhood/queen-village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12.png"/><Relationship Id="rId27" Type="http://schemas.microsoft.com/office/2007/relationships/hdphoto" Target="../media/hdphoto7.wdp"/><Relationship Id="rId30" Type="http://schemas.microsoft.com/office/2007/relationships/hdphoto" Target="../media/hdphoto8.wdp"/><Relationship Id="rId8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vieswatchfreeonline.com/free-movies/watch/the-wizard-of-oz-1939/" TargetMode="External"/><Relationship Id="rId13" Type="http://schemas.openxmlformats.org/officeDocument/2006/relationships/image" Target="../media/image81.jpg"/><Relationship Id="rId18" Type="http://schemas.openxmlformats.org/officeDocument/2006/relationships/hyperlink" Target="https://disneyprincess.fandom.com/wiki/The_Little_Mermaid" TargetMode="External"/><Relationship Id="rId26" Type="http://schemas.openxmlformats.org/officeDocument/2006/relationships/image" Target="../media/image75.svg"/><Relationship Id="rId3" Type="http://schemas.openxmlformats.org/officeDocument/2006/relationships/image" Target="../media/image76.jpg"/><Relationship Id="rId21" Type="http://schemas.openxmlformats.org/officeDocument/2006/relationships/image" Target="../media/image70.png"/><Relationship Id="rId7" Type="http://schemas.openxmlformats.org/officeDocument/2006/relationships/image" Target="../media/image78.jpg"/><Relationship Id="rId12" Type="http://schemas.openxmlformats.org/officeDocument/2006/relationships/hyperlink" Target="https://www.movieswatchfreeonline.com/free-movies/watch/the-adventures-of-sharkboy-and-lavagirl-2005/" TargetMode="External"/><Relationship Id="rId17" Type="http://schemas.openxmlformats.org/officeDocument/2006/relationships/image" Target="../media/image83.jpe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geejayprojectmanga.altervista.org/anastasia-film-animazione-americano/" TargetMode="External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usingsfromus.com/open-season-the-odd-are-about-to-get-even-24482/" TargetMode="External"/><Relationship Id="rId11" Type="http://schemas.openxmlformats.org/officeDocument/2006/relationships/image" Target="../media/image80.jpg"/><Relationship Id="rId24" Type="http://schemas.openxmlformats.org/officeDocument/2006/relationships/image" Target="../media/image73.svg"/><Relationship Id="rId5" Type="http://schemas.openxmlformats.org/officeDocument/2006/relationships/image" Target="../media/image77.jpg"/><Relationship Id="rId15" Type="http://schemas.openxmlformats.org/officeDocument/2006/relationships/image" Target="../media/image82.jpg"/><Relationship Id="rId23" Type="http://schemas.openxmlformats.org/officeDocument/2006/relationships/image" Target="../media/image72.png"/><Relationship Id="rId10" Type="http://schemas.openxmlformats.org/officeDocument/2006/relationships/hyperlink" Target="https://screenrant.com/disney-lion-king-original-posters-ranked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s://greatestmovies.miraheze.org/wiki/Up" TargetMode="External"/><Relationship Id="rId9" Type="http://schemas.openxmlformats.org/officeDocument/2006/relationships/image" Target="../media/image79.jpeg"/><Relationship Id="rId14" Type="http://schemas.openxmlformats.org/officeDocument/2006/relationships/hyperlink" Target="https://pics.alphacoders.com/pictures/view/120287" TargetMode="External"/><Relationship Id="rId22" Type="http://schemas.openxmlformats.org/officeDocument/2006/relationships/image" Target="../media/image7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vieswatchfreeonline.com/free-movies/watch/the-wizard-of-oz-1939/" TargetMode="External"/><Relationship Id="rId13" Type="http://schemas.openxmlformats.org/officeDocument/2006/relationships/image" Target="../media/image81.jpg"/><Relationship Id="rId18" Type="http://schemas.openxmlformats.org/officeDocument/2006/relationships/hyperlink" Target="https://disneyprincess.fandom.com/wiki/The_Little_Mermaid" TargetMode="External"/><Relationship Id="rId26" Type="http://schemas.openxmlformats.org/officeDocument/2006/relationships/image" Target="../media/image75.svg"/><Relationship Id="rId3" Type="http://schemas.openxmlformats.org/officeDocument/2006/relationships/image" Target="../media/image76.jpg"/><Relationship Id="rId21" Type="http://schemas.openxmlformats.org/officeDocument/2006/relationships/image" Target="../media/image70.png"/><Relationship Id="rId7" Type="http://schemas.openxmlformats.org/officeDocument/2006/relationships/image" Target="../media/image78.jpg"/><Relationship Id="rId12" Type="http://schemas.openxmlformats.org/officeDocument/2006/relationships/hyperlink" Target="https://www.movieswatchfreeonline.com/free-movies/watch/the-adventures-of-sharkboy-and-lavagirl-2005/" TargetMode="External"/><Relationship Id="rId17" Type="http://schemas.openxmlformats.org/officeDocument/2006/relationships/image" Target="../media/image83.jpe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geejayprojectmanga.altervista.org/anastasia-film-animazione-americano/" TargetMode="External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usingsfromus.com/open-season-the-odd-are-about-to-get-even-24482/" TargetMode="External"/><Relationship Id="rId11" Type="http://schemas.openxmlformats.org/officeDocument/2006/relationships/image" Target="../media/image80.jpg"/><Relationship Id="rId24" Type="http://schemas.openxmlformats.org/officeDocument/2006/relationships/image" Target="../media/image73.svg"/><Relationship Id="rId5" Type="http://schemas.openxmlformats.org/officeDocument/2006/relationships/image" Target="../media/image77.jpg"/><Relationship Id="rId15" Type="http://schemas.openxmlformats.org/officeDocument/2006/relationships/image" Target="../media/image82.jpg"/><Relationship Id="rId23" Type="http://schemas.openxmlformats.org/officeDocument/2006/relationships/image" Target="../media/image72.png"/><Relationship Id="rId10" Type="http://schemas.openxmlformats.org/officeDocument/2006/relationships/hyperlink" Target="https://screenrant.com/disney-lion-king-original-posters-ranked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s://greatestmovies.miraheze.org/wiki/Up" TargetMode="External"/><Relationship Id="rId9" Type="http://schemas.openxmlformats.org/officeDocument/2006/relationships/image" Target="../media/image79.jpeg"/><Relationship Id="rId14" Type="http://schemas.openxmlformats.org/officeDocument/2006/relationships/hyperlink" Target="https://pics.alphacoders.com/pictures/view/120287" TargetMode="External"/><Relationship Id="rId22" Type="http://schemas.openxmlformats.org/officeDocument/2006/relationships/image" Target="../media/image71.svg"/><Relationship Id="rId27" Type="http://schemas.openxmlformats.org/officeDocument/2006/relationships/image" Target="../media/image8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vieswatchfreeonline.com/free-movies/watch/the-wizard-of-oz-1939/" TargetMode="External"/><Relationship Id="rId13" Type="http://schemas.openxmlformats.org/officeDocument/2006/relationships/image" Target="../media/image81.jpg"/><Relationship Id="rId18" Type="http://schemas.openxmlformats.org/officeDocument/2006/relationships/hyperlink" Target="https://disneyprincess.fandom.com/wiki/The_Little_Mermaid" TargetMode="External"/><Relationship Id="rId26" Type="http://schemas.openxmlformats.org/officeDocument/2006/relationships/image" Target="../media/image75.svg"/><Relationship Id="rId3" Type="http://schemas.openxmlformats.org/officeDocument/2006/relationships/image" Target="../media/image76.jpg"/><Relationship Id="rId21" Type="http://schemas.openxmlformats.org/officeDocument/2006/relationships/image" Target="../media/image70.png"/><Relationship Id="rId7" Type="http://schemas.openxmlformats.org/officeDocument/2006/relationships/image" Target="../media/image78.jpg"/><Relationship Id="rId12" Type="http://schemas.openxmlformats.org/officeDocument/2006/relationships/hyperlink" Target="https://www.movieswatchfreeonline.com/free-movies/watch/the-adventures-of-sharkboy-and-lavagirl-2005/" TargetMode="External"/><Relationship Id="rId17" Type="http://schemas.openxmlformats.org/officeDocument/2006/relationships/image" Target="../media/image83.jpe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6" Type="http://schemas.openxmlformats.org/officeDocument/2006/relationships/hyperlink" Target="https://geejayprojectmanga.altervista.org/anastasia-film-animazione-americano/" TargetMode="External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usingsfromus.com/open-season-the-odd-are-about-to-get-even-24482/" TargetMode="External"/><Relationship Id="rId11" Type="http://schemas.openxmlformats.org/officeDocument/2006/relationships/image" Target="../media/image80.jpg"/><Relationship Id="rId24" Type="http://schemas.openxmlformats.org/officeDocument/2006/relationships/image" Target="../media/image73.svg"/><Relationship Id="rId5" Type="http://schemas.openxmlformats.org/officeDocument/2006/relationships/image" Target="../media/image77.jpg"/><Relationship Id="rId15" Type="http://schemas.openxmlformats.org/officeDocument/2006/relationships/image" Target="../media/image82.jpg"/><Relationship Id="rId23" Type="http://schemas.openxmlformats.org/officeDocument/2006/relationships/image" Target="../media/image72.png"/><Relationship Id="rId10" Type="http://schemas.openxmlformats.org/officeDocument/2006/relationships/hyperlink" Target="https://screenrant.com/disney-lion-king-original-posters-ranked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s://greatestmovies.miraheze.org/wiki/Up" TargetMode="External"/><Relationship Id="rId9" Type="http://schemas.openxmlformats.org/officeDocument/2006/relationships/image" Target="../media/image79.jpeg"/><Relationship Id="rId14" Type="http://schemas.openxmlformats.org/officeDocument/2006/relationships/hyperlink" Target="https://pics.alphacoders.com/pictures/view/120287" TargetMode="External"/><Relationship Id="rId22" Type="http://schemas.openxmlformats.org/officeDocument/2006/relationships/image" Target="../media/image7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vieswatchfreeonline.com/free-movies/watch/the-wizard-of-oz-1939/" TargetMode="External"/><Relationship Id="rId13" Type="http://schemas.openxmlformats.org/officeDocument/2006/relationships/image" Target="../media/image81.jpg"/><Relationship Id="rId18" Type="http://schemas.openxmlformats.org/officeDocument/2006/relationships/hyperlink" Target="https://disneyprincess.fandom.com/wiki/The_Little_Mermaid" TargetMode="External"/><Relationship Id="rId26" Type="http://schemas.openxmlformats.org/officeDocument/2006/relationships/image" Target="../media/image75.svg"/><Relationship Id="rId3" Type="http://schemas.openxmlformats.org/officeDocument/2006/relationships/image" Target="../media/image76.jpg"/><Relationship Id="rId21" Type="http://schemas.openxmlformats.org/officeDocument/2006/relationships/image" Target="../media/image70.png"/><Relationship Id="rId7" Type="http://schemas.openxmlformats.org/officeDocument/2006/relationships/image" Target="../media/image78.jpg"/><Relationship Id="rId12" Type="http://schemas.openxmlformats.org/officeDocument/2006/relationships/hyperlink" Target="https://www.movieswatchfreeonline.com/free-movies/watch/the-adventures-of-sharkboy-and-lavagirl-2005/" TargetMode="External"/><Relationship Id="rId17" Type="http://schemas.openxmlformats.org/officeDocument/2006/relationships/image" Target="../media/image83.jpe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6" Type="http://schemas.openxmlformats.org/officeDocument/2006/relationships/hyperlink" Target="https://geejayprojectmanga.altervista.org/anastasia-film-animazione-americano/" TargetMode="External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usingsfromus.com/open-season-the-odd-are-about-to-get-even-24482/" TargetMode="External"/><Relationship Id="rId11" Type="http://schemas.openxmlformats.org/officeDocument/2006/relationships/image" Target="../media/image80.jpg"/><Relationship Id="rId24" Type="http://schemas.openxmlformats.org/officeDocument/2006/relationships/image" Target="../media/image73.svg"/><Relationship Id="rId5" Type="http://schemas.openxmlformats.org/officeDocument/2006/relationships/image" Target="../media/image77.jpg"/><Relationship Id="rId15" Type="http://schemas.openxmlformats.org/officeDocument/2006/relationships/image" Target="../media/image82.jpg"/><Relationship Id="rId23" Type="http://schemas.openxmlformats.org/officeDocument/2006/relationships/image" Target="../media/image72.png"/><Relationship Id="rId10" Type="http://schemas.openxmlformats.org/officeDocument/2006/relationships/hyperlink" Target="https://screenrant.com/disney-lion-king-original-posters-ranked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s://greatestmovies.miraheze.org/wiki/Up" TargetMode="External"/><Relationship Id="rId9" Type="http://schemas.openxmlformats.org/officeDocument/2006/relationships/image" Target="../media/image79.jpeg"/><Relationship Id="rId14" Type="http://schemas.openxmlformats.org/officeDocument/2006/relationships/hyperlink" Target="https://pics.alphacoders.com/pictures/view/120287" TargetMode="External"/><Relationship Id="rId22" Type="http://schemas.openxmlformats.org/officeDocument/2006/relationships/image" Target="../media/image71.svg"/><Relationship Id="rId27" Type="http://schemas.openxmlformats.org/officeDocument/2006/relationships/image" Target="../media/image84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jpg"/><Relationship Id="rId18" Type="http://schemas.openxmlformats.org/officeDocument/2006/relationships/hyperlink" Target="https://disneyprincess.fandom.com/wiki/The_Little_Mermaid" TargetMode="External"/><Relationship Id="rId26" Type="http://schemas.openxmlformats.org/officeDocument/2006/relationships/image" Target="../media/image75.svg"/><Relationship Id="rId21" Type="http://schemas.openxmlformats.org/officeDocument/2006/relationships/image" Target="../media/image70.png"/><Relationship Id="rId34" Type="http://schemas.openxmlformats.org/officeDocument/2006/relationships/image" Target="../media/image91.png"/><Relationship Id="rId7" Type="http://schemas.openxmlformats.org/officeDocument/2006/relationships/image" Target="../media/image78.jpg"/><Relationship Id="rId12" Type="http://schemas.openxmlformats.org/officeDocument/2006/relationships/hyperlink" Target="https://www.movieswatchfreeonline.com/free-movies/watch/the-adventures-of-sharkboy-and-lavagirl-2005/" TargetMode="External"/><Relationship Id="rId17" Type="http://schemas.openxmlformats.org/officeDocument/2006/relationships/image" Target="../media/image83.jpeg"/><Relationship Id="rId25" Type="http://schemas.openxmlformats.org/officeDocument/2006/relationships/image" Target="../media/image74.png"/><Relationship Id="rId33" Type="http://schemas.openxmlformats.org/officeDocument/2006/relationships/image" Target="../media/image90.svg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geejayprojectmanga.altervista.org/anastasia-film-animazione-americano/" TargetMode="External"/><Relationship Id="rId20" Type="http://schemas.openxmlformats.org/officeDocument/2006/relationships/image" Target="../media/image69.svg"/><Relationship Id="rId29" Type="http://schemas.openxmlformats.org/officeDocument/2006/relationships/image" Target="../media/image86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usingsfromus.com/open-season-the-odd-are-about-to-get-even-24482/" TargetMode="External"/><Relationship Id="rId11" Type="http://schemas.openxmlformats.org/officeDocument/2006/relationships/image" Target="../media/image80.jpg"/><Relationship Id="rId24" Type="http://schemas.openxmlformats.org/officeDocument/2006/relationships/image" Target="../media/image73.svg"/><Relationship Id="rId32" Type="http://schemas.openxmlformats.org/officeDocument/2006/relationships/image" Target="../media/image89.png"/><Relationship Id="rId37" Type="http://schemas.openxmlformats.org/officeDocument/2006/relationships/image" Target="../media/image94.svg"/><Relationship Id="rId5" Type="http://schemas.openxmlformats.org/officeDocument/2006/relationships/image" Target="../media/image77.jpg"/><Relationship Id="rId15" Type="http://schemas.openxmlformats.org/officeDocument/2006/relationships/image" Target="../media/image82.jpg"/><Relationship Id="rId23" Type="http://schemas.openxmlformats.org/officeDocument/2006/relationships/image" Target="../media/image72.png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10" Type="http://schemas.openxmlformats.org/officeDocument/2006/relationships/hyperlink" Target="https://screenrant.com/disney-lion-king-original-posters-ranked/" TargetMode="External"/><Relationship Id="rId19" Type="http://schemas.openxmlformats.org/officeDocument/2006/relationships/image" Target="../media/image68.png"/><Relationship Id="rId31" Type="http://schemas.openxmlformats.org/officeDocument/2006/relationships/image" Target="../media/image88.svg"/><Relationship Id="rId4" Type="http://schemas.openxmlformats.org/officeDocument/2006/relationships/hyperlink" Target="https://greatestmovies.miraheze.org/wiki/Up" TargetMode="External"/><Relationship Id="rId9" Type="http://schemas.openxmlformats.org/officeDocument/2006/relationships/image" Target="../media/image79.jpeg"/><Relationship Id="rId14" Type="http://schemas.openxmlformats.org/officeDocument/2006/relationships/hyperlink" Target="https://pics.alphacoders.com/pictures/view/120287" TargetMode="External"/><Relationship Id="rId22" Type="http://schemas.openxmlformats.org/officeDocument/2006/relationships/image" Target="../media/image71.svg"/><Relationship Id="rId27" Type="http://schemas.openxmlformats.org/officeDocument/2006/relationships/image" Target="../media/image84.jpeg"/><Relationship Id="rId30" Type="http://schemas.openxmlformats.org/officeDocument/2006/relationships/image" Target="../media/image87.png"/><Relationship Id="rId35" Type="http://schemas.openxmlformats.org/officeDocument/2006/relationships/image" Target="../media/image92.svg"/><Relationship Id="rId8" Type="http://schemas.openxmlformats.org/officeDocument/2006/relationships/hyperlink" Target="https://www.movieswatchfreeonline.com/free-movies/watch/the-wizard-of-oz-1939/" TargetMode="External"/><Relationship Id="rId3" Type="http://schemas.openxmlformats.org/officeDocument/2006/relationships/image" Target="../media/image76.jp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hyperlink" Target="https://www.pexels.com/photo/photo-of-people-talking-to-each-other-3182765/" TargetMode="External"/><Relationship Id="rId26" Type="http://schemas.microsoft.com/office/2007/relationships/hdphoto" Target="../media/hdphoto7.wdp"/><Relationship Id="rId21" Type="http://schemas.openxmlformats.org/officeDocument/2006/relationships/image" Target="../media/image21.png"/><Relationship Id="rId34" Type="http://schemas.openxmlformats.org/officeDocument/2006/relationships/image" Target="../media/image24.png"/><Relationship Id="rId7" Type="http://schemas.openxmlformats.org/officeDocument/2006/relationships/hyperlink" Target="https://depositphotos.com/159792200/stock-photo-multiethnic-children-playing-in-park.html" TargetMode="External"/><Relationship Id="rId12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16.png"/><Relationship Id="rId33" Type="http://schemas.openxmlformats.org/officeDocument/2006/relationships/hyperlink" Target="https://www.corporaterewards.com.au/shop/item/birthday-combo-1-foil-delivery-perth" TargetMode="External"/><Relationship Id="rId38" Type="http://schemas.openxmlformats.org/officeDocument/2006/relationships/hyperlink" Target="https://www.istockphoto.com/photos/excited-baby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20" Type="http://schemas.openxmlformats.org/officeDocument/2006/relationships/image" Target="../media/image20.png"/><Relationship Id="rId29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23.png"/><Relationship Id="rId32" Type="http://schemas.microsoft.com/office/2007/relationships/hdphoto" Target="../media/hdphoto9.wdp"/><Relationship Id="rId37" Type="http://schemas.microsoft.com/office/2007/relationships/hdphoto" Target="../media/hdphoto11.wdp"/><Relationship Id="rId5" Type="http://schemas.openxmlformats.org/officeDocument/2006/relationships/image" Target="../media/image5.png"/><Relationship Id="rId15" Type="http://schemas.openxmlformats.org/officeDocument/2006/relationships/hyperlink" Target="https://danceparties.biz/childrens-dance-parties/" TargetMode="External"/><Relationship Id="rId23" Type="http://schemas.openxmlformats.org/officeDocument/2006/relationships/image" Target="../media/image14.png"/><Relationship Id="rId28" Type="http://schemas.openxmlformats.org/officeDocument/2006/relationships/image" Target="../media/image17.png"/><Relationship Id="rId36" Type="http://schemas.openxmlformats.org/officeDocument/2006/relationships/image" Target="../media/image25.png"/><Relationship Id="rId10" Type="http://schemas.openxmlformats.org/officeDocument/2006/relationships/hyperlink" Target="http://childparenting.about.com/od/funcelebrations/a/obstaclebirthda.htm" TargetMode="External"/><Relationship Id="rId19" Type="http://schemas.openxmlformats.org/officeDocument/2006/relationships/image" Target="../media/image19.png"/><Relationship Id="rId31" Type="http://schemas.openxmlformats.org/officeDocument/2006/relationships/image" Target="../media/image18.png"/><Relationship Id="rId4" Type="http://schemas.openxmlformats.org/officeDocument/2006/relationships/hyperlink" Target="https://www.onthesquarerealestate.com/neighborhood/queen-village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22.png"/><Relationship Id="rId27" Type="http://schemas.openxmlformats.org/officeDocument/2006/relationships/hyperlink" Target="http://fforfood.blogspot.com/2014/10/piece-of-cake.html" TargetMode="External"/><Relationship Id="rId30" Type="http://schemas.openxmlformats.org/officeDocument/2006/relationships/hyperlink" Target="https://tiptongreenhouse.com/happy-birthday-balloon-bouquet.html" TargetMode="External"/><Relationship Id="rId35" Type="http://schemas.microsoft.com/office/2007/relationships/hdphoto" Target="../media/hdphoto10.wdp"/><Relationship Id="rId8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jpg"/><Relationship Id="rId18" Type="http://schemas.openxmlformats.org/officeDocument/2006/relationships/hyperlink" Target="https://disneyprincess.fandom.com/wiki/The_Little_Mermaid" TargetMode="External"/><Relationship Id="rId26" Type="http://schemas.openxmlformats.org/officeDocument/2006/relationships/image" Target="../media/image75.svg"/><Relationship Id="rId39" Type="http://schemas.openxmlformats.org/officeDocument/2006/relationships/image" Target="../media/image98.svg"/><Relationship Id="rId21" Type="http://schemas.openxmlformats.org/officeDocument/2006/relationships/image" Target="../media/image70.png"/><Relationship Id="rId34" Type="http://schemas.openxmlformats.org/officeDocument/2006/relationships/image" Target="../media/image92.svg"/><Relationship Id="rId7" Type="http://schemas.openxmlformats.org/officeDocument/2006/relationships/image" Target="../media/image78.jpg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geejayprojectmanga.altervista.org/anastasia-film-animazione-americano/" TargetMode="External"/><Relationship Id="rId20" Type="http://schemas.openxmlformats.org/officeDocument/2006/relationships/image" Target="../media/image69.svg"/><Relationship Id="rId29" Type="http://schemas.openxmlformats.org/officeDocument/2006/relationships/image" Target="../media/image95.png"/><Relationship Id="rId41" Type="http://schemas.openxmlformats.org/officeDocument/2006/relationships/image" Target="../media/image100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usingsfromus.com/open-season-the-odd-are-about-to-get-even-24482/" TargetMode="External"/><Relationship Id="rId11" Type="http://schemas.openxmlformats.org/officeDocument/2006/relationships/image" Target="../media/image80.jpg"/><Relationship Id="rId24" Type="http://schemas.openxmlformats.org/officeDocument/2006/relationships/image" Target="../media/image73.svg"/><Relationship Id="rId32" Type="http://schemas.openxmlformats.org/officeDocument/2006/relationships/image" Target="../media/image90.svg"/><Relationship Id="rId37" Type="http://schemas.openxmlformats.org/officeDocument/2006/relationships/image" Target="../media/image84.jpeg"/><Relationship Id="rId40" Type="http://schemas.openxmlformats.org/officeDocument/2006/relationships/image" Target="../media/image99.png"/><Relationship Id="rId5" Type="http://schemas.openxmlformats.org/officeDocument/2006/relationships/image" Target="../media/image77.jpg"/><Relationship Id="rId15" Type="http://schemas.openxmlformats.org/officeDocument/2006/relationships/image" Target="../media/image82.jpg"/><Relationship Id="rId23" Type="http://schemas.openxmlformats.org/officeDocument/2006/relationships/image" Target="../media/image72.png"/><Relationship Id="rId28" Type="http://schemas.openxmlformats.org/officeDocument/2006/relationships/image" Target="../media/image86.svg"/><Relationship Id="rId36" Type="http://schemas.openxmlformats.org/officeDocument/2006/relationships/image" Target="../media/image94.svg"/><Relationship Id="rId10" Type="http://schemas.openxmlformats.org/officeDocument/2006/relationships/hyperlink" Target="https://screenrant.com/disney-lion-king-original-posters-ranked/" TargetMode="External"/><Relationship Id="rId19" Type="http://schemas.openxmlformats.org/officeDocument/2006/relationships/image" Target="../media/image68.png"/><Relationship Id="rId31" Type="http://schemas.openxmlformats.org/officeDocument/2006/relationships/image" Target="../media/image89.png"/><Relationship Id="rId4" Type="http://schemas.openxmlformats.org/officeDocument/2006/relationships/hyperlink" Target="https://greatestmovies.miraheze.org/wiki/Up" TargetMode="External"/><Relationship Id="rId9" Type="http://schemas.openxmlformats.org/officeDocument/2006/relationships/image" Target="../media/image79.jpeg"/><Relationship Id="rId14" Type="http://schemas.openxmlformats.org/officeDocument/2006/relationships/hyperlink" Target="https://pics.alphacoders.com/pictures/view/120287" TargetMode="External"/><Relationship Id="rId22" Type="http://schemas.openxmlformats.org/officeDocument/2006/relationships/image" Target="../media/image71.svg"/><Relationship Id="rId27" Type="http://schemas.openxmlformats.org/officeDocument/2006/relationships/image" Target="../media/image85.png"/><Relationship Id="rId30" Type="http://schemas.openxmlformats.org/officeDocument/2006/relationships/image" Target="../media/image88.svg"/><Relationship Id="rId35" Type="http://schemas.openxmlformats.org/officeDocument/2006/relationships/image" Target="../media/image96.png"/><Relationship Id="rId8" Type="http://schemas.openxmlformats.org/officeDocument/2006/relationships/hyperlink" Target="https://www.movieswatchfreeonline.com/free-movies/watch/the-wizard-of-oz-1939/" TargetMode="External"/><Relationship Id="rId3" Type="http://schemas.openxmlformats.org/officeDocument/2006/relationships/image" Target="../media/image76.jpg"/><Relationship Id="rId12" Type="http://schemas.openxmlformats.org/officeDocument/2006/relationships/hyperlink" Target="https://www.movieswatchfreeonline.com/free-movies/watch/the-adventures-of-sharkboy-and-lavagirl-2005/" TargetMode="External"/><Relationship Id="rId17" Type="http://schemas.openxmlformats.org/officeDocument/2006/relationships/image" Target="../media/image83.jpeg"/><Relationship Id="rId25" Type="http://schemas.openxmlformats.org/officeDocument/2006/relationships/image" Target="../media/image74.png"/><Relationship Id="rId33" Type="http://schemas.openxmlformats.org/officeDocument/2006/relationships/image" Target="../media/image91.png"/><Relationship Id="rId38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ulture.com/2015/04/emerald-city-is-coming-back-to-nbc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7.wdp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7.wdp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7.png"/><Relationship Id="rId7" Type="http://schemas.microsoft.com/office/2007/relationships/hdphoto" Target="../media/hdphoto17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8.png"/><Relationship Id="rId10" Type="http://schemas.openxmlformats.org/officeDocument/2006/relationships/image" Target="../media/image105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7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103.png"/><Relationship Id="rId10" Type="http://schemas.openxmlformats.org/officeDocument/2006/relationships/image" Target="../media/image84.jpe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hyperlink" Target="https://www.pexels.com/photo/photo-of-people-talking-to-each-other-3182765/" TargetMode="External"/><Relationship Id="rId26" Type="http://schemas.microsoft.com/office/2007/relationships/hdphoto" Target="../media/hdphoto11.wdp"/><Relationship Id="rId21" Type="http://schemas.openxmlformats.org/officeDocument/2006/relationships/image" Target="../media/image21.png"/><Relationship Id="rId34" Type="http://schemas.openxmlformats.org/officeDocument/2006/relationships/image" Target="../media/image18.png"/><Relationship Id="rId7" Type="http://schemas.openxmlformats.org/officeDocument/2006/relationships/hyperlink" Target="https://depositphotos.com/159792200/stock-photo-multiethnic-children-playing-in-park.html" TargetMode="External"/><Relationship Id="rId12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25.png"/><Relationship Id="rId33" Type="http://schemas.openxmlformats.org/officeDocument/2006/relationships/hyperlink" Target="https://tiptongreenhouse.com/happy-birthday-balloon-bouquet.html" TargetMode="External"/><Relationship Id="rId38" Type="http://schemas.microsoft.com/office/2007/relationships/hdphoto" Target="../media/hdphoto10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.png"/><Relationship Id="rId20" Type="http://schemas.openxmlformats.org/officeDocument/2006/relationships/image" Target="../media/image20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23.png"/><Relationship Id="rId32" Type="http://schemas.microsoft.com/office/2007/relationships/hdphoto" Target="../media/hdphoto8.wdp"/><Relationship Id="rId37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hyperlink" Target="https://danceparties.biz/childrens-dance-parties/" TargetMode="External"/><Relationship Id="rId23" Type="http://schemas.openxmlformats.org/officeDocument/2006/relationships/image" Target="../media/image14.png"/><Relationship Id="rId28" Type="http://schemas.openxmlformats.org/officeDocument/2006/relationships/image" Target="../media/image16.png"/><Relationship Id="rId36" Type="http://schemas.openxmlformats.org/officeDocument/2006/relationships/hyperlink" Target="https://www.corporaterewards.com.au/shop/item/birthday-combo-1-foil-delivery-perth" TargetMode="External"/><Relationship Id="rId10" Type="http://schemas.openxmlformats.org/officeDocument/2006/relationships/hyperlink" Target="http://childparenting.about.com/od/funcelebrations/a/obstaclebirthda.htm" TargetMode="External"/><Relationship Id="rId19" Type="http://schemas.openxmlformats.org/officeDocument/2006/relationships/image" Target="../media/image19.png"/><Relationship Id="rId31" Type="http://schemas.openxmlformats.org/officeDocument/2006/relationships/image" Target="../media/image17.png"/><Relationship Id="rId4" Type="http://schemas.openxmlformats.org/officeDocument/2006/relationships/hyperlink" Target="https://www.onthesquarerealestate.com/neighborhood/queen-village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22.png"/><Relationship Id="rId27" Type="http://schemas.openxmlformats.org/officeDocument/2006/relationships/hyperlink" Target="https://www.istockphoto.com/photos/excited-baby" TargetMode="External"/><Relationship Id="rId30" Type="http://schemas.openxmlformats.org/officeDocument/2006/relationships/hyperlink" Target="http://fforfood.blogspot.com/2014/10/piece-of-cake.html" TargetMode="External"/><Relationship Id="rId35" Type="http://schemas.microsoft.com/office/2007/relationships/hdphoto" Target="../media/hdphoto9.wdp"/><Relationship Id="rId8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7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0.sv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113.png"/><Relationship Id="rId9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0.sv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113.png"/><Relationship Id="rId9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hyperlink" Target="https://www.pexels.com/photo/photo-of-people-talking-to-each-other-3182765/" TargetMode="External"/><Relationship Id="rId26" Type="http://schemas.microsoft.com/office/2007/relationships/hdphoto" Target="../media/hdphoto7.wdp"/><Relationship Id="rId21" Type="http://schemas.openxmlformats.org/officeDocument/2006/relationships/image" Target="../media/image21.png"/><Relationship Id="rId34" Type="http://schemas.openxmlformats.org/officeDocument/2006/relationships/image" Target="../media/image24.png"/><Relationship Id="rId7" Type="http://schemas.openxmlformats.org/officeDocument/2006/relationships/hyperlink" Target="https://depositphotos.com/159792200/stock-photo-multiethnic-children-playing-in-park.html" TargetMode="External"/><Relationship Id="rId12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16.png"/><Relationship Id="rId33" Type="http://schemas.openxmlformats.org/officeDocument/2006/relationships/hyperlink" Target="https://www.corporaterewards.com.au/shop/item/birthday-combo-1-foil-delivery-perth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20.png"/><Relationship Id="rId29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23.png"/><Relationship Id="rId32" Type="http://schemas.microsoft.com/office/2007/relationships/hdphoto" Target="../media/hdphoto9.wdp"/><Relationship Id="rId37" Type="http://schemas.microsoft.com/office/2007/relationships/hdphoto" Target="../media/hdphoto12.wdp"/><Relationship Id="rId5" Type="http://schemas.openxmlformats.org/officeDocument/2006/relationships/image" Target="../media/image5.png"/><Relationship Id="rId15" Type="http://schemas.openxmlformats.org/officeDocument/2006/relationships/hyperlink" Target="https://danceparties.biz/childrens-dance-parties/" TargetMode="External"/><Relationship Id="rId23" Type="http://schemas.openxmlformats.org/officeDocument/2006/relationships/image" Target="../media/image14.png"/><Relationship Id="rId28" Type="http://schemas.openxmlformats.org/officeDocument/2006/relationships/image" Target="../media/image17.png"/><Relationship Id="rId36" Type="http://schemas.openxmlformats.org/officeDocument/2006/relationships/image" Target="../media/image26.png"/><Relationship Id="rId10" Type="http://schemas.openxmlformats.org/officeDocument/2006/relationships/hyperlink" Target="http://childparenting.about.com/od/funcelebrations/a/obstaclebirthda.htm" TargetMode="External"/><Relationship Id="rId19" Type="http://schemas.openxmlformats.org/officeDocument/2006/relationships/image" Target="../media/image19.png"/><Relationship Id="rId31" Type="http://schemas.openxmlformats.org/officeDocument/2006/relationships/image" Target="../media/image18.png"/><Relationship Id="rId4" Type="http://schemas.openxmlformats.org/officeDocument/2006/relationships/hyperlink" Target="https://www.onthesquarerealestate.com/neighborhood/queen-village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22.png"/><Relationship Id="rId27" Type="http://schemas.openxmlformats.org/officeDocument/2006/relationships/hyperlink" Target="http://fforfood.blogspot.com/2014/10/piece-of-cake.html" TargetMode="External"/><Relationship Id="rId30" Type="http://schemas.openxmlformats.org/officeDocument/2006/relationships/hyperlink" Target="https://tiptongreenhouse.com/happy-birthday-balloon-bouquet.html" TargetMode="External"/><Relationship Id="rId35" Type="http://schemas.microsoft.com/office/2007/relationships/hdphoto" Target="../media/hdphoto10.wdp"/><Relationship Id="rId8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20.jp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20.jp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4.png"/><Relationship Id="rId10" Type="http://schemas.microsoft.com/office/2007/relationships/hdphoto" Target="../media/hdphoto17.wdp"/><Relationship Id="rId4" Type="http://schemas.openxmlformats.org/officeDocument/2006/relationships/image" Target="../media/image121.png"/><Relationship Id="rId9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20.jp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4.png"/><Relationship Id="rId10" Type="http://schemas.microsoft.com/office/2007/relationships/hdphoto" Target="../media/hdphoto17.wdp"/><Relationship Id="rId4" Type="http://schemas.openxmlformats.org/officeDocument/2006/relationships/image" Target="../media/image121.png"/><Relationship Id="rId9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20.jp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122.pn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hyperlink" Target="https://www.pexels.com/photo/photo-of-people-talking-to-each-other-3182765/" TargetMode="External"/><Relationship Id="rId26" Type="http://schemas.microsoft.com/office/2007/relationships/hdphoto" Target="../media/hdphoto7.wdp"/><Relationship Id="rId21" Type="http://schemas.openxmlformats.org/officeDocument/2006/relationships/image" Target="../media/image21.png"/><Relationship Id="rId34" Type="http://schemas.openxmlformats.org/officeDocument/2006/relationships/image" Target="../media/image27.png"/><Relationship Id="rId7" Type="http://schemas.openxmlformats.org/officeDocument/2006/relationships/hyperlink" Target="https://depositphotos.com/159792200/stock-photo-multiethnic-children-playing-in-park.html" TargetMode="External"/><Relationship Id="rId12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16.png"/><Relationship Id="rId33" Type="http://schemas.openxmlformats.org/officeDocument/2006/relationships/hyperlink" Target="https://www.corporaterewards.com.au/shop/item/birthday-combo-1-foil-delivery-perth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.png"/><Relationship Id="rId20" Type="http://schemas.openxmlformats.org/officeDocument/2006/relationships/image" Target="../media/image20.png"/><Relationship Id="rId29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23.png"/><Relationship Id="rId32" Type="http://schemas.microsoft.com/office/2007/relationships/hdphoto" Target="../media/hdphoto9.wdp"/><Relationship Id="rId37" Type="http://schemas.microsoft.com/office/2007/relationships/hdphoto" Target="../media/hdphoto12.wdp"/><Relationship Id="rId5" Type="http://schemas.openxmlformats.org/officeDocument/2006/relationships/image" Target="../media/image5.png"/><Relationship Id="rId15" Type="http://schemas.openxmlformats.org/officeDocument/2006/relationships/hyperlink" Target="https://danceparties.biz/childrens-dance-parties/" TargetMode="External"/><Relationship Id="rId23" Type="http://schemas.openxmlformats.org/officeDocument/2006/relationships/image" Target="../media/image14.png"/><Relationship Id="rId28" Type="http://schemas.openxmlformats.org/officeDocument/2006/relationships/image" Target="../media/image17.png"/><Relationship Id="rId36" Type="http://schemas.openxmlformats.org/officeDocument/2006/relationships/image" Target="../media/image26.png"/><Relationship Id="rId10" Type="http://schemas.openxmlformats.org/officeDocument/2006/relationships/hyperlink" Target="http://childparenting.about.com/od/funcelebrations/a/obstaclebirthda.htm" TargetMode="External"/><Relationship Id="rId19" Type="http://schemas.openxmlformats.org/officeDocument/2006/relationships/image" Target="../media/image19.png"/><Relationship Id="rId31" Type="http://schemas.openxmlformats.org/officeDocument/2006/relationships/image" Target="../media/image18.png"/><Relationship Id="rId4" Type="http://schemas.openxmlformats.org/officeDocument/2006/relationships/hyperlink" Target="https://www.onthesquarerealestate.com/neighborhood/queen-village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22.png"/><Relationship Id="rId27" Type="http://schemas.openxmlformats.org/officeDocument/2006/relationships/hyperlink" Target="http://fforfood.blogspot.com/2014/10/piece-of-cake.html" TargetMode="External"/><Relationship Id="rId30" Type="http://schemas.openxmlformats.org/officeDocument/2006/relationships/hyperlink" Target="https://tiptongreenhouse.com/happy-birthday-balloon-bouquet.html" TargetMode="External"/><Relationship Id="rId35" Type="http://schemas.microsoft.com/office/2007/relationships/hdphoto" Target="../media/hdphoto13.wdp"/><Relationship Id="rId8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hyperlink" Target="https://www.reddit.com/r/momusworthy/comments/7vsuu1/the_limit_does_not_exist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hutterstock.com/image-photo/any-questions-165060995" TargetMode="External"/><Relationship Id="rId4" Type="http://schemas.microsoft.com/office/2007/relationships/hdphoto" Target="../media/hdphoto20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3.wdp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3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E79CF-980A-46E7-9780-53786507F12D}"/>
              </a:ext>
            </a:extLst>
          </p:cNvPr>
          <p:cNvSpPr txBox="1"/>
          <p:nvPr/>
        </p:nvSpPr>
        <p:spPr>
          <a:xfrm>
            <a:off x="438912" y="5272459"/>
            <a:ext cx="4832803" cy="9045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Presented By: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William Mitchell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C3ECD-7407-0ED3-3AEB-1545CF37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24" y="621526"/>
            <a:ext cx="2052338" cy="1546283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EF5610F-4A9F-480A-8DA4-636C7FE0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8" t="39936" r="8009" b="16017"/>
          <a:stretch/>
        </p:blipFill>
        <p:spPr>
          <a:xfrm>
            <a:off x="7341344" y="2578226"/>
            <a:ext cx="3645698" cy="93260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F7BB7-7CBB-4E4C-8182-5445589E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9529" y="6356350"/>
            <a:ext cx="1423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3FA08-36ED-6CE9-BD86-F780FC440521}"/>
              </a:ext>
            </a:extLst>
          </p:cNvPr>
          <p:cNvSpPr/>
          <p:nvPr/>
        </p:nvSpPr>
        <p:spPr>
          <a:xfrm>
            <a:off x="438912" y="2046514"/>
            <a:ext cx="5178117" cy="474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D8B37-886A-4DFD-8373-4B15093BA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90" y="1659929"/>
            <a:ext cx="4832802" cy="256746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Differences in neural representative patterns between adults and children using naturalistic stimuli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7B8895-51A2-E26F-3DC3-2CCDB0BE7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218" y="3921251"/>
            <a:ext cx="34099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039" y="949584"/>
            <a:ext cx="4816356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similarly do children and adults model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4023122" y="320235"/>
            <a:ext cx="4200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THE BIG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673DE8-0B7E-4596-D0BC-7CA40495DE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556991" y="2754892"/>
            <a:ext cx="4023122" cy="4094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1B5880-B665-2163-56D7-5512771D0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2396" y="3646949"/>
            <a:ext cx="4804199" cy="32027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4220B0-FE1C-B31B-79E0-63EE20047B45}"/>
              </a:ext>
            </a:extLst>
          </p:cNvPr>
          <p:cNvSpPr txBox="1"/>
          <p:nvPr/>
        </p:nvSpPr>
        <p:spPr>
          <a:xfrm>
            <a:off x="4251916" y="2803000"/>
            <a:ext cx="3766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WHY IT MATTERS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533E1A8-06EB-1981-AC49-984103F8197A}"/>
              </a:ext>
            </a:extLst>
          </p:cNvPr>
          <p:cNvSpPr txBox="1">
            <a:spLocks/>
          </p:cNvSpPr>
          <p:nvPr/>
        </p:nvSpPr>
        <p:spPr>
          <a:xfrm>
            <a:off x="3726850" y="3461387"/>
            <a:ext cx="4816356" cy="2561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Representations influence downstream behaviors and cognitions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Graphic 22" descr="Artist female with solid fill">
            <a:extLst>
              <a:ext uri="{FF2B5EF4-FFF2-40B4-BE49-F238E27FC236}">
                <a16:creationId xmlns:a16="http://schemas.microsoft.com/office/drawing/2014/main" id="{4BC2CC4F-4043-5A69-1B47-9773BA68FF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8978" y="35252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039" y="949584"/>
            <a:ext cx="4816356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similarly do children and adults model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4023122" y="320235"/>
            <a:ext cx="4200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THE BIG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D0250-56D2-7FB4-FE30-332BA6B2E2C4}"/>
              </a:ext>
            </a:extLst>
          </p:cNvPr>
          <p:cNvSpPr txBox="1"/>
          <p:nvPr/>
        </p:nvSpPr>
        <p:spPr>
          <a:xfrm>
            <a:off x="4251916" y="2803000"/>
            <a:ext cx="3766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WHY IT MATTERS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A6453E-0A3D-FB5D-2101-690678CAF001}"/>
              </a:ext>
            </a:extLst>
          </p:cNvPr>
          <p:cNvSpPr txBox="1">
            <a:spLocks/>
          </p:cNvSpPr>
          <p:nvPr/>
        </p:nvSpPr>
        <p:spPr>
          <a:xfrm>
            <a:off x="3726850" y="3461387"/>
            <a:ext cx="4816356" cy="2561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Representations influence downstream behaviors and cognitions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4C089-B805-20BD-6C4E-775B826FAD60}"/>
              </a:ext>
            </a:extLst>
          </p:cNvPr>
          <p:cNvSpPr txBox="1"/>
          <p:nvPr/>
        </p:nvSpPr>
        <p:spPr>
          <a:xfrm>
            <a:off x="3801329" y="4602476"/>
            <a:ext cx="47418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Understanding normative representations might inform our understanding of non-normative outcomes</a:t>
            </a:r>
          </a:p>
          <a:p>
            <a:endParaRPr lang="en-US" dirty="0"/>
          </a:p>
        </p:txBody>
      </p:sp>
      <p:pic>
        <p:nvPicPr>
          <p:cNvPr id="13" name="Graphic 12" descr="Artist female with solid fill">
            <a:extLst>
              <a:ext uri="{FF2B5EF4-FFF2-40B4-BE49-F238E27FC236}">
                <a16:creationId xmlns:a16="http://schemas.microsoft.com/office/drawing/2014/main" id="{0C2AB49D-E43E-221D-4A1F-C1D1A7161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8978" y="3525259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CFBCE7-AC19-EB1E-7132-FBDF1D5C9FAF}"/>
              </a:ext>
            </a:extLst>
          </p:cNvPr>
          <p:cNvGrpSpPr/>
          <p:nvPr/>
        </p:nvGrpSpPr>
        <p:grpSpPr>
          <a:xfrm>
            <a:off x="8201810" y="5008307"/>
            <a:ext cx="903389" cy="799196"/>
            <a:chOff x="8197777" y="5194060"/>
            <a:chExt cx="1024422" cy="946570"/>
          </a:xfrm>
        </p:grpSpPr>
        <p:pic>
          <p:nvPicPr>
            <p:cNvPr id="4" name="Graphic 3" descr="Arrow Right with solid fill">
              <a:extLst>
                <a:ext uri="{FF2B5EF4-FFF2-40B4-BE49-F238E27FC236}">
                  <a16:creationId xmlns:a16="http://schemas.microsoft.com/office/drawing/2014/main" id="{AD3E5553-E197-B20A-9CD9-FBB3D583C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8307799" y="5194060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ne arrow: Counter-clockwise curve with solid fill">
              <a:extLst>
                <a:ext uri="{FF2B5EF4-FFF2-40B4-BE49-F238E27FC236}">
                  <a16:creationId xmlns:a16="http://schemas.microsoft.com/office/drawing/2014/main" id="{D83B2322-4E8C-1A41-E140-03E0F5115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449878">
              <a:off x="8197777" y="5331773"/>
              <a:ext cx="808857" cy="808857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65062D7-1008-BD51-79AC-1EF23DE068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556991" y="2754892"/>
            <a:ext cx="4023122" cy="4094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61C8BE-4B03-09C4-6E8B-8FC43E2FE7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2396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3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0577B6D-8883-F4C2-F7CF-8D5FCD1F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97883" y="483972"/>
            <a:ext cx="4791043" cy="2692566"/>
          </a:xfrm>
          <a:prstGeom prst="cloudCallout">
            <a:avLst/>
          </a:prstGeom>
        </p:spPr>
      </p:pic>
      <p:sp>
        <p:nvSpPr>
          <p:cNvPr id="24" name="Not Equal 23">
            <a:extLst>
              <a:ext uri="{FF2B5EF4-FFF2-40B4-BE49-F238E27FC236}">
                <a16:creationId xmlns:a16="http://schemas.microsoft.com/office/drawing/2014/main" id="{62CF30AD-CDC2-49D5-3EA0-DA1C26C6C637}"/>
              </a:ext>
            </a:extLst>
          </p:cNvPr>
          <p:cNvSpPr/>
          <p:nvPr/>
        </p:nvSpPr>
        <p:spPr>
          <a:xfrm>
            <a:off x="5488297" y="1173997"/>
            <a:ext cx="1174095" cy="872508"/>
          </a:xfrm>
          <a:prstGeom prst="mathNotEqual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9D85F3-F897-F97C-3C6D-FB93B03F5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233605" y="2754892"/>
            <a:ext cx="4023122" cy="409485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BB0F64F-BE91-F3CA-024C-8EE095CA18CD}"/>
              </a:ext>
            </a:extLst>
          </p:cNvPr>
          <p:cNvGrpSpPr/>
          <p:nvPr/>
        </p:nvGrpSpPr>
        <p:grpSpPr>
          <a:xfrm>
            <a:off x="668567" y="373151"/>
            <a:ext cx="4542111" cy="2373489"/>
            <a:chOff x="-1504" y="0"/>
            <a:chExt cx="12193504" cy="684974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7EA20F9-342D-CF12-CC31-8F4C86005D7F}"/>
                </a:ext>
              </a:extLst>
            </p:cNvPr>
            <p:cNvGrpSpPr/>
            <p:nvPr/>
          </p:nvGrpSpPr>
          <p:grpSpPr>
            <a:xfrm>
              <a:off x="-1504" y="0"/>
              <a:ext cx="12193504" cy="6849748"/>
              <a:chOff x="-1504" y="1485026"/>
              <a:chExt cx="10003897" cy="5364722"/>
            </a:xfrm>
          </p:grpSpPr>
          <p:pic>
            <p:nvPicPr>
              <p:cNvPr id="32" name="Picture 31" descr="A picture containing tree, outdoor, park, plant&#10;&#10;Description automatically generated">
                <a:extLst>
                  <a:ext uri="{FF2B5EF4-FFF2-40B4-BE49-F238E27FC236}">
                    <a16:creationId xmlns:a16="http://schemas.microsoft.com/office/drawing/2014/main" id="{164B9838-AC5F-534B-580B-B82607EAD3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 t="18334" r="17947" b="15746"/>
              <a:stretch/>
            </p:blipFill>
            <p:spPr>
              <a:xfrm>
                <a:off x="-1504" y="1485026"/>
                <a:ext cx="10003897" cy="5364722"/>
              </a:xfrm>
              <a:prstGeom prst="cloudCallout">
                <a:avLst/>
              </a:prstGeom>
            </p:spPr>
          </p:pic>
          <p:pic>
            <p:nvPicPr>
              <p:cNvPr id="33" name="Picture 32" descr="A group of children sitting on the grass&#10;&#10;Description automatically generated with medium confidence">
                <a:extLst>
                  <a:ext uri="{FF2B5EF4-FFF2-40B4-BE49-F238E27FC236}">
                    <a16:creationId xmlns:a16="http://schemas.microsoft.com/office/drawing/2014/main" id="{5CCE76D5-D632-34E9-1535-DD1FD7B85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956" b="89898" l="9971" r="91789">
                            <a14:foregroundMark x1="29130" y1="76281" x2="29130" y2="76281"/>
                            <a14:foregroundMark x1="29521" y1="76720" x2="29521" y2="76720"/>
                            <a14:foregroundMark x1="30205" y1="77013" x2="29717" y2="77013"/>
                            <a14:foregroundMark x1="29814" y1="77013" x2="28837" y2="77013"/>
                            <a14:foregroundMark x1="48192" y1="78917" x2="44477" y2="79356"/>
                            <a14:foregroundMark x1="52590" y1="74963" x2="53470" y2="77745"/>
                            <a14:foregroundMark x1="91789" y1="75695" x2="86608" y2="78038"/>
                            <a14:foregroundMark x1="87097" y1="68375" x2="83773" y2="68375"/>
                            <a14:foregroundMark x1="63245" y1="34700" x2="57771" y2="38799"/>
                            <a14:foregroundMark x1="49658" y1="44656" x2="49951" y2="46413"/>
                            <a14:backgroundMark x1="28152" y1="33675" x2="35093" y2="42313"/>
                            <a14:backgroundMark x1="35093" y1="42313" x2="35288" y2="64129"/>
                            <a14:backgroundMark x1="35288" y1="64129" x2="42424" y2="43338"/>
                            <a14:backgroundMark x1="42424" y1="43338" x2="47898" y2="37042"/>
                            <a14:backgroundMark x1="47898" y1="37042" x2="52981" y2="44510"/>
                            <a14:backgroundMark x1="52981" y1="44510" x2="56500" y2="55783"/>
                            <a14:backgroundMark x1="56500" y1="55783" x2="57185" y2="65739"/>
                            <a14:backgroundMark x1="57185" y1="65739" x2="56012" y2="41435"/>
                            <a14:backgroundMark x1="58579" y1="35512" x2="59629" y2="33089"/>
                            <a14:backgroundMark x1="56012" y1="41435" x2="57412" y2="38204"/>
                            <a14:backgroundMark x1="63110" y1="34475" x2="67351" y2="36164"/>
                            <a14:backgroundMark x1="59629" y1="33089" x2="61056" y2="33657"/>
                            <a14:backgroundMark x1="67351" y1="36164" x2="72532" y2="47438"/>
                            <a14:backgroundMark x1="72532" y1="47438" x2="80352" y2="37775"/>
                            <a14:backgroundMark x1="72141" y1="60029" x2="72141" y2="60029"/>
                            <a14:backgroundMark x1="74878" y1="66325" x2="74878" y2="66325"/>
                            <a14:backgroundMark x1="74878" y1="66764" x2="74878" y2="66764"/>
                            <a14:backgroundMark x1="75269" y1="67057" x2="75269" y2="67057"/>
                            <a14:backgroundMark x1="83969" y1="50952" x2="85044" y2="50659"/>
                            <a14:backgroundMark x1="76051" y1="65300" x2="76051" y2="65300"/>
                            <a14:backgroundMark x1="74487" y1="56515" x2="74487" y2="565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7132815" y="4552291"/>
                <a:ext cx="1496882" cy="999386"/>
              </a:xfrm>
              <a:prstGeom prst="cloudCallout">
                <a:avLst/>
              </a:prstGeom>
            </p:spPr>
          </p:pic>
          <p:pic>
            <p:nvPicPr>
              <p:cNvPr id="34" name="Picture 33" descr="A picture containing grass, tree, person, child&#10;&#10;Description automatically generated">
                <a:extLst>
                  <a:ext uri="{FF2B5EF4-FFF2-40B4-BE49-F238E27FC236}">
                    <a16:creationId xmlns:a16="http://schemas.microsoft.com/office/drawing/2014/main" id="{4DA56021-F7EE-B66A-C495-F1761FA4AD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3158" b="83796" l="72800" r="91500">
                            <a14:foregroundMark x1="83345" y1="78793" x2="83200" y2="80345"/>
                            <a14:foregroundMark x1="87650" y1="32558" x2="83368" y2="78545"/>
                            <a14:foregroundMark x1="83200" y1="80345" x2="83700" y2="81020"/>
                            <a14:foregroundMark x1="86350" y1="83796" x2="88850" y2="74269"/>
                            <a14:foregroundMark x1="88850" y1="74269" x2="88500" y2="70293"/>
                            <a14:foregroundMark x1="82200" y1="82821" x2="82200" y2="82821"/>
                            <a14:foregroundMark x1="77763" y1="64891" x2="77650" y2="63466"/>
                            <a14:foregroundMark x1="77839" y1="65843" x2="77763" y2="64891"/>
                            <a14:foregroundMark x1="78671" y1="76294" x2="77894" y2="66531"/>
                            <a14:foregroundMark x1="78850" y1="78545" x2="78671" y2="76294"/>
                            <a14:foregroundMark x1="74275" y1="75019" x2="74100" y2="76819"/>
                            <a14:foregroundMark x1="74721" y1="70443" x2="74275" y2="75019"/>
                            <a14:foregroundMark x1="75400" y1="63466" x2="74721" y2="70443"/>
                            <a14:foregroundMark x1="77550" y1="37134" x2="77550" y2="37134"/>
                            <a14:foregroundMark x1="85250" y1="39385" x2="88950" y2="40885"/>
                            <a14:foregroundMark x1="89450" y1="39535" x2="87400" y2="33233"/>
                            <a14:foregroundMark x1="87400" y1="33233" x2="83950" y2="38035"/>
                            <a14:foregroundMark x1="83950" y1="38035" x2="83850" y2="40210"/>
                            <a14:foregroundMark x1="72800" y1="77944" x2="72800" y2="77944"/>
                            <a14:foregroundMark x1="76550" y1="47187" x2="76850" y2="40210"/>
                            <a14:foregroundMark x1="76850" y1="40210" x2="76150" y2="41035"/>
                            <a14:foregroundMark x1="77750" y1="35184" x2="77650" y2="35184"/>
                            <a14:foregroundMark x1="77200" y1="35184" x2="77200" y2="35184"/>
                            <a14:foregroundMark x1="87950" y1="33533" x2="90250" y2="38560"/>
                            <a14:foregroundMark x1="90000" y1="35484" x2="90000" y2="35484"/>
                            <a14:foregroundMark x1="89700" y1="35034" x2="89700" y2="35034"/>
                            <a14:foregroundMark x1="76150" y1="44786" x2="75700" y2="47037"/>
                            <a14:foregroundMark x1="75600" y1="44261" x2="76800" y2="44111"/>
                            <a14:foregroundMark x1="75700" y1="37734" x2="75800" y2="40060"/>
                            <a14:backgroundMark x1="73850" y1="75019" x2="73850" y2="75019"/>
                            <a14:backgroundMark x1="83600" y1="78545" x2="83600" y2="78545"/>
                            <a14:backgroundMark x1="83400" y1="78095" x2="83400" y2="78095"/>
                            <a14:backgroundMark x1="83400" y1="77269" x2="83500" y2="78770"/>
                            <a14:backgroundMark x1="77100" y1="65716" x2="76700" y2="70968"/>
                            <a14:backgroundMark x1="86200" y1="72243" x2="85800" y2="79070"/>
                            <a14:backgroundMark x1="91400" y1="34059" x2="92300" y2="39085"/>
                            <a14:backgroundMark x1="89900" y1="34059" x2="90000" y2="34509"/>
                            <a14:backgroundMark x1="90250" y1="34659" x2="90250" y2="34659"/>
                            <a14:backgroundMark x1="82950" y1="38410" x2="82950" y2="38410"/>
                            <a14:backgroundMark x1="83050" y1="38110" x2="82650" y2="39235"/>
                            <a14:backgroundMark x1="82650" y1="39535" x2="82650" y2="39535"/>
                            <a14:backgroundMark x1="82850" y1="39235" x2="82850" y2="39235"/>
                            <a14:backgroundMark x1="75700" y1="36009" x2="74750" y2="37284"/>
                            <a14:backgroundMark x1="82100" y1="54164" x2="81450" y2="57464"/>
                            <a14:backgroundMark x1="79800" y1="66692" x2="79800" y2="66692"/>
                            <a14:backgroundMark x1="77100" y1="64891" x2="77100" y2="64891"/>
                            <a14:backgroundMark x1="73950" y1="70443" x2="73950" y2="70443"/>
                            <a14:backgroundMark x1="74100" y1="75169" x2="74100" y2="75169"/>
                            <a14:backgroundMark x1="78000" y1="76294" x2="78000" y2="76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3"/>
                  </a:ext>
                </a:extLst>
              </a:blip>
              <a:srcRect l="72021" t="28983" r="6305" b="15083"/>
              <a:stretch/>
            </p:blipFill>
            <p:spPr>
              <a:xfrm>
                <a:off x="6565876" y="4652755"/>
                <a:ext cx="714534" cy="1228998"/>
              </a:xfrm>
              <a:prstGeom prst="cloudCallout">
                <a:avLst/>
              </a:prstGeom>
            </p:spPr>
          </p:pic>
          <p:pic>
            <p:nvPicPr>
              <p:cNvPr id="35" name="Picture 2" descr="This Encanto Dress Is Both Stunning and Accurate To The Disney Film |  Cosplay Central">
                <a:extLst>
                  <a:ext uri="{FF2B5EF4-FFF2-40B4-BE49-F238E27FC236}">
                    <a16:creationId xmlns:a16="http://schemas.microsoft.com/office/drawing/2014/main" id="{C26C3214-0C05-C03D-10BC-7A7BC5DAB6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500" b="98700" l="900" r="45600">
                            <a14:foregroundMark x1="37100" y1="55000" x2="42200" y2="78700"/>
                            <a14:foregroundMark x1="42200" y1="78700" x2="41600" y2="97600"/>
                            <a14:foregroundMark x1="41600" y1="97600" x2="17900" y2="98300"/>
                            <a14:foregroundMark x1="17900" y1="98300" x2="4000" y2="97600"/>
                            <a14:foregroundMark x1="4000" y1="97600" x2="2443" y2="92320"/>
                            <a14:foregroundMark x1="3059" y1="85801" x2="5200" y2="79500"/>
                            <a14:foregroundMark x1="5200" y1="79500" x2="12800" y2="78000"/>
                            <a14:foregroundMark x1="12800" y1="78000" x2="13400" y2="89700"/>
                            <a14:foregroundMark x1="13400" y1="89700" x2="26300" y2="85600"/>
                            <a14:foregroundMark x1="26300" y1="85600" x2="27000" y2="70400"/>
                            <a14:foregroundMark x1="27000" y1="70400" x2="37600" y2="92600"/>
                            <a14:foregroundMark x1="37600" y1="92600" x2="41100" y2="66600"/>
                            <a14:foregroundMark x1="41100" y1="66600" x2="24700" y2="7400"/>
                            <a14:foregroundMark x1="24700" y1="7400" x2="17100" y2="13000"/>
                            <a14:foregroundMark x1="17100" y1="13000" x2="23700" y2="7600"/>
                            <a14:foregroundMark x1="23700" y1="7600" x2="31700" y2="8600"/>
                            <a14:foregroundMark x1="31700" y1="8600" x2="23100" y2="28200"/>
                            <a14:foregroundMark x1="43100" y1="89100" x2="43900" y2="96500"/>
                            <a14:foregroundMark x1="43900" y1="96500" x2="11400" y2="99400"/>
                            <a14:foregroundMark x1="11400" y1="99400" x2="4300" y2="94000"/>
                            <a14:foregroundMark x1="4300" y1="94000" x2="34100" y2="95600"/>
                            <a14:foregroundMark x1="34100" y1="95600" x2="22500" y2="90200"/>
                            <a14:foregroundMark x1="22500" y1="90200" x2="29800" y2="86100"/>
                            <a14:foregroundMark x1="29800" y1="86100" x2="29900" y2="86100"/>
                            <a14:foregroundMark x1="32900" y1="89300" x2="29600" y2="96600"/>
                            <a14:foregroundMark x1="29600" y1="96600" x2="29300" y2="96600"/>
                            <a14:foregroundMark x1="44400" y1="88800" x2="45600" y2="98700"/>
                            <a14:foregroundMark x1="1800" y1="97300" x2="900" y2="89500"/>
                            <a14:foregroundMark x1="19100" y1="7000" x2="26300" y2="3500"/>
                            <a14:foregroundMark x1="26300" y1="3500" x2="30300" y2="8200"/>
                            <a14:foregroundMark x1="8736" y1="30000" x2="8800" y2="33400"/>
                            <a14:foregroundMark x1="8500" y1="17400" x2="8736" y2="30000"/>
                            <a14:foregroundMark x1="8800" y1="33400" x2="13000" y2="39500"/>
                            <a14:foregroundMark x1="13000" y1="39500" x2="17100" y2="33300"/>
                            <a14:foregroundMark x1="17100" y1="33300" x2="12600" y2="26700"/>
                            <a14:foregroundMark x1="12600" y1="26700" x2="11400" y2="18400"/>
                            <a14:foregroundMark x1="11400" y1="18400" x2="15100" y2="10400"/>
                            <a14:foregroundMark x1="15100" y1="10400" x2="22400" y2="15900"/>
                            <a14:foregroundMark x1="22400" y1="15900" x2="15100" y2="18300"/>
                            <a14:foregroundMark x1="15100" y1="18300" x2="19500" y2="15200"/>
                            <a14:backgroundMark x1="3300" y1="69300" x2="700" y2="85000"/>
                            <a14:backgroundMark x1="700" y1="85000" x2="800" y2="86500"/>
                            <a14:backgroundMark x1="1800" y1="85600" x2="0" y2="96800"/>
                            <a14:backgroundMark x1="41200" y1="33400" x2="37500" y2="39500"/>
                            <a14:backgroundMark x1="37500" y1="39500" x2="40500" y2="38100"/>
                            <a14:backgroundMark x1="5900" y1="19900" x2="7000" y2="21300"/>
                            <a14:backgroundMark x1="17100" y1="23600" x2="16800" y2="23600"/>
                            <a14:backgroundMark x1="7700" y1="30000" x2="7700" y2="3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52" t="1991" r="53372"/>
              <a:stretch/>
            </p:blipFill>
            <p:spPr bwMode="auto">
              <a:xfrm>
                <a:off x="5801276" y="4013350"/>
                <a:ext cx="986089" cy="2035520"/>
              </a:xfrm>
              <a:prstGeom prst="cloudCallou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35" descr="A group of people dancing&#10;&#10;Description automatically generated with medium confidence">
                <a:extLst>
                  <a:ext uri="{FF2B5EF4-FFF2-40B4-BE49-F238E27FC236}">
                    <a16:creationId xmlns:a16="http://schemas.microsoft.com/office/drawing/2014/main" id="{B45F203B-FFF4-A0CE-53B9-1FFF12A69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9778" l="3500" r="90000">
                            <a14:foregroundMark x1="51083" y1="62667" x2="50833" y2="99778"/>
                            <a14:foregroundMark x1="56000" y1="95222" x2="53917" y2="82222"/>
                            <a14:foregroundMark x1="56583" y1="95222" x2="56583" y2="95222"/>
                            <a14:foregroundMark x1="56417" y1="95556" x2="56417" y2="95556"/>
                            <a14:foregroundMark x1="55833" y1="95667" x2="55833" y2="95667"/>
                            <a14:foregroundMark x1="49000" y1="96556" x2="49000" y2="96556"/>
                            <a14:foregroundMark x1="49000" y1="96333" x2="49000" y2="96333"/>
                            <a14:foregroundMark x1="48750" y1="95889" x2="48750" y2="95889"/>
                            <a14:foregroundMark x1="49417" y1="95667" x2="49417" y2="95667"/>
                            <a14:foregroundMark x1="51083" y1="55556" x2="51083" y2="64444"/>
                            <a14:foregroundMark x1="57750" y1="59000" x2="57917" y2="66111"/>
                            <a14:foregroundMark x1="57917" y1="66111" x2="55833" y2="65444"/>
                            <a14:foregroundMark x1="45500" y1="63333" x2="47250" y2="71111"/>
                            <a14:foregroundMark x1="47250" y1="71111" x2="48750" y2="68111"/>
                            <a14:foregroundMark x1="22167" y1="38333" x2="24833" y2="45000"/>
                            <a14:foregroundMark x1="24833" y1="45000" x2="31917" y2="54222"/>
                            <a14:foregroundMark x1="29167" y1="97667" x2="29583" y2="94889"/>
                            <a14:foregroundMark x1="36667" y1="96667" x2="35500" y2="94111"/>
                            <a14:foregroundMark x1="34417" y1="96333" x2="34000" y2="96889"/>
                            <a14:foregroundMark x1="36667" y1="96556" x2="36667" y2="96556"/>
                            <a14:foregroundMark x1="36917" y1="96000" x2="36917" y2="96000"/>
                            <a14:foregroundMark x1="28250" y1="96556" x2="28250" y2="96556"/>
                            <a14:foregroundMark x1="32667" y1="74889" x2="32833" y2="83778"/>
                            <a14:foregroundMark x1="32833" y1="83778" x2="29000" y2="96667"/>
                            <a14:foregroundMark x1="38917" y1="46556" x2="38917" y2="46556"/>
                            <a14:foregroundMark x1="22167" y1="37000" x2="22167" y2="37000"/>
                            <a14:foregroundMark x1="22333" y1="36000" x2="22333" y2="36000"/>
                            <a14:foregroundMark x1="49167" y1="55667" x2="51667" y2="62222"/>
                            <a14:foregroundMark x1="52333" y1="55556" x2="52583" y2="59778"/>
                            <a14:foregroundMark x1="51833" y1="55222" x2="51833" y2="55222"/>
                            <a14:foregroundMark x1="51417" y1="54444" x2="51417" y2="54444"/>
                            <a14:foregroundMark x1="35583" y1="74556" x2="36917" y2="85667"/>
                            <a14:foregroundMark x1="36917" y1="85667" x2="36083" y2="93556"/>
                            <a14:foregroundMark x1="49833" y1="85444" x2="49833" y2="85444"/>
                            <a14:foregroundMark x1="5083" y1="48556" x2="10083" y2="52889"/>
                            <a14:foregroundMark x1="10083" y1="52889" x2="12417" y2="57667"/>
                            <a14:foregroundMark x1="20566" y1="50334" x2="21167" y2="51444"/>
                            <a14:foregroundMark x1="17917" y1="45444" x2="18887" y2="47235"/>
                            <a14:foregroundMark x1="21167" y1="51444" x2="15833" y2="60889"/>
                            <a14:foregroundMark x1="17917" y1="80222" x2="13750" y2="90667"/>
                            <a14:foregroundMark x1="13750" y1="90667" x2="16204" y2="94778"/>
                            <a14:foregroundMark x1="16661" y1="93739" x2="16667" y2="93778"/>
                            <a14:foregroundMark x1="17583" y1="91111" x2="15250" y2="90778"/>
                            <a14:foregroundMark x1="11417" y1="94778" x2="11417" y2="94778"/>
                            <a14:foregroundMark x1="18667" y1="77000" x2="17417" y2="74111"/>
                            <a14:foregroundMark x1="17667" y1="93444" x2="17667" y2="93444"/>
                            <a14:foregroundMark x1="17917" y1="90333" x2="17917" y2="90333"/>
                            <a14:foregroundMark x1="29750" y1="96333" x2="29750" y2="96333"/>
                            <a14:foregroundMark x1="48750" y1="59111" x2="48750" y2="59111"/>
                            <a14:foregroundMark x1="71000" y1="43222" x2="71000" y2="43222"/>
                            <a14:foregroundMark x1="79833" y1="43556" x2="79833" y2="43556"/>
                            <a14:foregroundMark x1="72083" y1="67222" x2="70833" y2="84111"/>
                            <a14:foregroundMark x1="70833" y1="84111" x2="71750" y2="91556"/>
                            <a14:foregroundMark x1="71750" y1="91556" x2="71333" y2="91667"/>
                            <a14:foregroundMark x1="76542" y1="85797" x2="76667" y2="82222"/>
                            <a14:foregroundMark x1="76333" y1="91778" x2="76368" y2="90790"/>
                            <a14:foregroundMark x1="76667" y1="82222" x2="74500" y2="71667"/>
                            <a14:foregroundMark x1="69833" y1="89889" x2="69833" y2="89889"/>
                            <a14:foregroundMark x1="69000" y1="91000" x2="69000" y2="91000"/>
                            <a14:foregroundMark x1="84165" y1="45781" x2="84277" y2="46523"/>
                            <a14:foregroundMark x1="83246" y1="39703" x2="83913" y2="44114"/>
                            <a14:foregroundMark x1="82851" y1="84778" x2="81917" y2="84778"/>
                            <a14:foregroundMark x1="13000" y1="40778" x2="13500" y2="43000"/>
                            <a14:foregroundMark x1="11083" y1="57667" x2="10750" y2="60222"/>
                            <a14:foregroundMark x1="3500" y1="50000" x2="3500" y2="50000"/>
                            <a14:foregroundMark x1="17583" y1="61222" x2="19000" y2="77667"/>
                            <a14:foregroundMark x1="14833" y1="59889" x2="13583" y2="69222"/>
                            <a14:foregroundMark x1="13583" y1="69222" x2="16167" y2="80556"/>
                            <a14:foregroundMark x1="25833" y1="68222" x2="25171" y2="68128"/>
                            <a14:foregroundMark x1="72333" y1="47222" x2="73667" y2="64333"/>
                            <a14:foregroundMark x1="73667" y1="64333" x2="73417" y2="66778"/>
                            <a14:foregroundMark x1="47750" y1="42333" x2="48750" y2="38111"/>
                            <a14:foregroundMark x1="78448" y1="47778" x2="77083" y2="52444"/>
                            <a14:foregroundMark x1="78708" y1="46889" x2="78448" y2="47778"/>
                            <a14:foregroundMark x1="78838" y1="46444" x2="78708" y2="46889"/>
                            <a14:foregroundMark x1="79000" y1="45889" x2="78838" y2="46444"/>
                            <a14:foregroundMark x1="52167" y1="54111" x2="53000" y2="56667"/>
                            <a14:backgroundMark x1="53667" y1="62000" x2="53667" y2="62000"/>
                            <a14:backgroundMark x1="25750" y1="47444" x2="20000" y2="40333"/>
                            <a14:backgroundMark x1="20000" y1="40333" x2="19500" y2="40111"/>
                            <a14:backgroundMark x1="39250" y1="51778" x2="44583" y2="45000"/>
                            <a14:backgroundMark x1="44583" y1="45000" x2="44750" y2="44111"/>
                            <a14:backgroundMark x1="17083" y1="95222" x2="17083" y2="95222"/>
                            <a14:backgroundMark x1="17083" y1="94778" x2="17083" y2="94778"/>
                            <a14:backgroundMark x1="16833" y1="95000" x2="16833" y2="95000"/>
                            <a14:backgroundMark x1="16833" y1="95333" x2="16833" y2="95333"/>
                            <a14:backgroundMark x1="16333" y1="95333" x2="17417" y2="95333"/>
                            <a14:backgroundMark x1="76667" y1="89000" x2="76333" y2="89222"/>
                            <a14:backgroundMark x1="76583" y1="89889" x2="76583" y2="88111"/>
                            <a14:backgroundMark x1="76583" y1="86556" x2="76000" y2="86111"/>
                            <a14:backgroundMark x1="76083" y1="86444" x2="76000" y2="90778"/>
                            <a14:backgroundMark x1="76417" y1="90667" x2="76417" y2="90667"/>
                            <a14:backgroundMark x1="76583" y1="86111" x2="76583" y2="86111"/>
                            <a14:backgroundMark x1="76333" y1="85778" x2="76083" y2="90667"/>
                            <a14:backgroundMark x1="76583" y1="86222" x2="76583" y2="85444"/>
                            <a14:backgroundMark x1="37750" y1="28222" x2="37583" y2="39111"/>
                            <a14:backgroundMark x1="37583" y1="39111" x2="34250" y2="41222"/>
                            <a14:backgroundMark x1="23000" y1="71444" x2="19917" y2="63778"/>
                            <a14:backgroundMark x1="19917" y1="63778" x2="21417" y2="55333"/>
                            <a14:backgroundMark x1="21417" y1="55333" x2="26500" y2="62222"/>
                            <a14:backgroundMark x1="26500" y1="62222" x2="22833" y2="69333"/>
                            <a14:backgroundMark x1="22833" y1="69333" x2="25250" y2="57889"/>
                            <a14:backgroundMark x1="25250" y1="57889" x2="24583" y2="56333"/>
                            <a14:backgroundMark x1="19167" y1="51444" x2="17917" y2="48222"/>
                            <a14:backgroundMark x1="18917" y1="47222" x2="19833" y2="50667"/>
                            <a14:backgroundMark x1="17917" y1="52889" x2="17167" y2="54111"/>
                            <a14:backgroundMark x1="23417" y1="51333" x2="22750" y2="53889"/>
                            <a14:backgroundMark x1="88250" y1="85889" x2="77083" y2="69444"/>
                            <a14:backgroundMark x1="77083" y1="69444" x2="76417" y2="62333"/>
                            <a14:backgroundMark x1="76417" y1="62333" x2="82417" y2="55333"/>
                            <a14:backgroundMark x1="82417" y1="55333" x2="81583" y2="48222"/>
                            <a14:backgroundMark x1="81583" y1="48222" x2="85917" y2="42444"/>
                            <a14:backgroundMark x1="85917" y1="42444" x2="85000" y2="59556"/>
                            <a14:backgroundMark x1="85000" y1="59556" x2="81250" y2="69444"/>
                            <a14:backgroundMark x1="81250" y1="69444" x2="89417" y2="58778"/>
                            <a14:backgroundMark x1="89417" y1="58778" x2="93000" y2="57778"/>
                            <a14:backgroundMark x1="76417" y1="39444" x2="71000" y2="34889"/>
                            <a14:backgroundMark x1="71000" y1="34889" x2="58750" y2="36778"/>
                            <a14:backgroundMark x1="58750" y1="36778" x2="49750" y2="33889"/>
                            <a14:backgroundMark x1="49750" y1="33889" x2="43917" y2="39556"/>
                            <a14:backgroundMark x1="43917" y1="39556" x2="48417" y2="21333"/>
                            <a14:backgroundMark x1="48417" y1="21333" x2="57667" y2="27667"/>
                            <a14:backgroundMark x1="57667" y1="27667" x2="57750" y2="37333"/>
                            <a14:backgroundMark x1="57750" y1="37333" x2="54250" y2="45111"/>
                            <a14:backgroundMark x1="54250" y1="45111" x2="47083" y2="53222"/>
                            <a14:backgroundMark x1="47083" y1="53222" x2="61167" y2="50556"/>
                            <a14:backgroundMark x1="61167" y1="50556" x2="63750" y2="43000"/>
                            <a14:backgroundMark x1="63750" y1="43000" x2="65750" y2="52444"/>
                            <a14:backgroundMark x1="65750" y1="52444" x2="65583" y2="40444"/>
                            <a14:backgroundMark x1="65583" y1="40444" x2="72750" y2="38667"/>
                            <a14:backgroundMark x1="72750" y1="38667" x2="77833" y2="43778"/>
                            <a14:backgroundMark x1="77833" y1="43778" x2="74583" y2="44333"/>
                            <a14:backgroundMark x1="82583" y1="33556" x2="86667" y2="44111"/>
                            <a14:backgroundMark x1="86667" y1="44111" x2="86667" y2="85111"/>
                            <a14:backgroundMark x1="85583" y1="74778" x2="85500" y2="86222"/>
                            <a14:backgroundMark x1="85500" y1="86222" x2="84500" y2="78000"/>
                            <a14:backgroundMark x1="84500" y1="78000" x2="84417" y2="78000"/>
                            <a14:backgroundMark x1="84583" y1="82667" x2="84000" y2="86889"/>
                            <a14:backgroundMark x1="81333" y1="36000" x2="86000" y2="39778"/>
                            <a14:backgroundMark x1="51083" y1="41444" x2="51083" y2="41444"/>
                            <a14:backgroundMark x1="50583" y1="40111" x2="50583" y2="40111"/>
                            <a14:backgroundMark x1="50583" y1="40556" x2="48417" y2="44111"/>
                            <a14:backgroundMark x1="80083" y1="52889" x2="80083" y2="52889"/>
                            <a14:backgroundMark x1="77667" y1="43556" x2="77397" y2="45094"/>
                            <a14:backgroundMark x1="78417" y1="45111" x2="78239" y2="45511"/>
                            <a14:backgroundMark x1="77417" y1="46444" x2="77417" y2="46444"/>
                            <a14:backgroundMark x1="77667" y1="46778" x2="77667" y2="46778"/>
                            <a14:backgroundMark x1="77417" y1="47778" x2="77417" y2="47778"/>
                            <a14:backgroundMark x1="77917" y1="46889" x2="77917" y2="46889"/>
                            <a14:backgroundMark x1="80500" y1="46556" x2="80500" y2="46556"/>
                            <a14:backgroundMark x1="79167" y1="75333" x2="79167" y2="75333"/>
                            <a14:backgroundMark x1="79500" y1="75667" x2="79000" y2="77444"/>
                            <a14:backgroundMark x1="7333" y1="43111" x2="1417" y2="43333"/>
                            <a14:backgroundMark x1="16083" y1="41222" x2="16167" y2="30111"/>
                            <a14:backgroundMark x1="57583" y1="49111" x2="59583" y2="55667"/>
                            <a14:backgroundMark x1="57667" y1="48444" x2="56833" y2="50000"/>
                            <a14:backgroundMark x1="56833" y1="54556" x2="55750" y2="53889"/>
                            <a14:backgroundMark x1="22917" y1="67556" x2="22750" y2="66889"/>
                            <a14:backgroundMark x1="21833" y1="66222" x2="20667" y2="73222"/>
                            <a14:backgroundMark x1="20667" y1="73222" x2="24500" y2="72111"/>
                            <a14:backgroundMark x1="22667" y1="69778" x2="23500" y2="72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2790" t="34561" r="19283"/>
              <a:stretch/>
            </p:blipFill>
            <p:spPr>
              <a:xfrm>
                <a:off x="5083187" y="4753218"/>
                <a:ext cx="2555732" cy="1609637"/>
              </a:xfrm>
              <a:prstGeom prst="cloudCallout">
                <a:avLst/>
              </a:prstGeom>
            </p:spPr>
          </p:pic>
          <p:pic>
            <p:nvPicPr>
              <p:cNvPr id="37" name="Picture 36" descr="A group of people standing around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C2991562-79EA-44FC-4031-71B6658536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5036" b="73929" l="19517" r="31508">
                            <a14:foregroundMark x1="25807" y1="15360" x2="27099" y2="25061"/>
                            <a14:foregroundMark x1="27099" y1="25061" x2="31368" y2="27809"/>
                            <a14:foregroundMark x1="31368" y1="27809" x2="31564" y2="35408"/>
                            <a14:foregroundMark x1="31564" y1="35408" x2="31564" y2="35408"/>
                            <a14:foregroundMark x1="23392" y1="33913" x2="22016" y2="43694"/>
                            <a14:foregroundMark x1="21314" y1="41027" x2="21314" y2="43694"/>
                            <a14:foregroundMark x1="23392" y1="51778" x2="21427" y2="73969"/>
                            <a14:foregroundMark x1="25807" y1="72959" x2="26622" y2="69159"/>
                            <a14:foregroundMark x1="24881" y1="31609" x2="26959" y2="34923"/>
                            <a14:foregroundMark x1="25218" y1="15036" x2="24544" y2="20655"/>
                            <a14:backgroundMark x1="19601" y1="59903" x2="18983" y2="66653"/>
                            <a14:backgroundMark x1="18983" y1="66653" x2="19489" y2="71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1"/>
                  </a:ext>
                </a:extLst>
              </a:blip>
              <a:srcRect l="18089" t="11737" r="67065" b="24010"/>
              <a:stretch/>
            </p:blipFill>
            <p:spPr>
              <a:xfrm>
                <a:off x="3113322" y="4070350"/>
                <a:ext cx="434168" cy="1305607"/>
              </a:xfrm>
              <a:prstGeom prst="cloudCallout">
                <a:avLst/>
              </a:prstGeom>
            </p:spPr>
          </p:pic>
          <p:pic>
            <p:nvPicPr>
              <p:cNvPr id="38" name="Picture 37" descr="A group of people standing around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2F04C265-B24B-3ADE-E85F-8BE66C7198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5174" b="99596" l="9913" r="93682">
                            <a14:foregroundMark x1="63128" y1="99434" x2="58972" y2="92078"/>
                            <a14:foregroundMark x1="58972" y1="92078" x2="58102" y2="86500"/>
                            <a14:foregroundMark x1="67254" y1="94441" x2="65038" y2="89733"/>
                            <a14:foregroundMark x1="69166" y1="98504" x2="67813" y2="95630"/>
                            <a14:foregroundMark x1="65038" y1="89733" x2="66723" y2="86863"/>
                            <a14:foregroundMark x1="69952" y1="98141" x2="71244" y2="99636"/>
                            <a14:foregroundMark x1="58102" y1="11116" x2="63915" y2="13703"/>
                            <a14:foregroundMark x1="63915" y1="13703" x2="65403" y2="20736"/>
                            <a14:foregroundMark x1="65403" y1="20736" x2="60545" y2="18917"/>
                            <a14:foregroundMark x1="60545" y1="18917" x2="56894" y2="11924"/>
                            <a14:foregroundMark x1="56894" y1="11924" x2="56810" y2="11843"/>
                            <a14:foregroundMark x1="58354" y1="9822" x2="59141" y2="9822"/>
                            <a14:foregroundMark x1="86156" y1="5538" x2="82561" y2="12571"/>
                            <a14:foregroundMark x1="82561" y1="12571" x2="85397" y2="18391"/>
                            <a14:foregroundMark x1="86135" y1="22421" x2="86745" y2="25748"/>
                            <a14:foregroundMark x1="83101" y1="24605" x2="81719" y2="24171"/>
                            <a14:foregroundMark x1="84615" y1="25080" x2="83618" y2="24767"/>
                            <a14:foregroundMark x1="86745" y1="25748" x2="85169" y2="25253"/>
                            <a14:foregroundMark x1="81719" y1="24171" x2="77366" y2="19927"/>
                            <a14:foregroundMark x1="77366" y1="19927" x2="80399" y2="25505"/>
                            <a14:foregroundMark x1="80399" y1="25505" x2="75091" y2="23808"/>
                            <a14:foregroundMark x1="75091" y1="23808" x2="77591" y2="30154"/>
                            <a14:foregroundMark x1="77591" y1="30154" x2="81691" y2="35287"/>
                            <a14:foregroundMark x1="82346" y1="39797" x2="82701" y2="42239"/>
                            <a14:foregroundMark x1="81691" y1="35287" x2="82153" y2="38466"/>
                            <a14:foregroundMark x1="82701" y1="42239" x2="82922" y2="72479"/>
                            <a14:foregroundMark x1="84141" y1="83289" x2="85762" y2="92158"/>
                            <a14:foregroundMark x1="85762" y1="92158" x2="82196" y2="97171"/>
                            <a14:foregroundMark x1="82196" y1="97171" x2="87054" y2="99434"/>
                            <a14:foregroundMark x1="87054" y1="99434" x2="92727" y2="97736"/>
                            <a14:foregroundMark x1="92409" y1="94988" x2="88936" y2="64996"/>
                            <a14:foregroundMark x1="92727" y1="97736" x2="92409" y2="94988"/>
                            <a14:foregroundMark x1="88936" y1="64996" x2="93682" y2="24818"/>
                            <a14:foregroundMark x1="93682" y1="24818" x2="85650" y2="5174"/>
                            <a14:foregroundMark x1="58607" y1="62611" x2="59309" y2="69927"/>
                            <a14:foregroundMark x1="59309" y1="69927" x2="59141" y2="63703"/>
                            <a14:backgroundMark x1="64926" y1="27041" x2="70177" y2="35085"/>
                            <a14:backgroundMark x1="70177" y1="35085" x2="67930" y2="12773"/>
                            <a14:backgroundMark x1="67930" y1="12773" x2="62707" y2="5295"/>
                            <a14:backgroundMark x1="62707" y1="5295" x2="55069" y2="6467"/>
                            <a14:backgroundMark x1="55069" y1="6467" x2="52120" y2="34357"/>
                            <a14:backgroundMark x1="52120" y1="34357" x2="47543" y2="43452"/>
                            <a14:backgroundMark x1="47543" y1="43452" x2="54339" y2="55901"/>
                            <a14:backgroundMark x1="54339" y1="55901" x2="53805" y2="79022"/>
                            <a14:backgroundMark x1="53805" y1="79022" x2="49003" y2="72029"/>
                            <a14:backgroundMark x1="49003" y1="72029" x2="45633" y2="60307"/>
                            <a14:backgroundMark x1="45633" y1="60307" x2="40831" y2="55053"/>
                            <a14:backgroundMark x1="40831" y1="55053" x2="36619" y2="65400"/>
                            <a14:backgroundMark x1="36619" y1="65400" x2="33305" y2="58044"/>
                            <a14:backgroundMark x1="33305" y1="58044" x2="36001" y2="28254"/>
                            <a14:backgroundMark x1="36001" y1="28254" x2="24796" y2="48828"/>
                            <a14:backgroundMark x1="24796" y1="48828" x2="22999" y2="13379"/>
                            <a14:backgroundMark x1="22999" y1="13379" x2="21455" y2="33387"/>
                            <a14:backgroundMark x1="21455" y1="33387" x2="12440" y2="39733"/>
                            <a14:backgroundMark x1="12440" y1="39733" x2="20725" y2="54891"/>
                            <a14:backgroundMark x1="20725" y1="54891" x2="42348" y2="64228"/>
                            <a14:backgroundMark x1="42348" y1="64228" x2="43864" y2="50768"/>
                            <a14:backgroundMark x1="43864" y1="50768" x2="53917" y2="25869"/>
                            <a14:backgroundMark x1="53917" y1="25869" x2="48104" y2="16411"/>
                            <a14:backgroundMark x1="48104" y1="16411" x2="42769" y2="27486"/>
                            <a14:backgroundMark x1="42769" y1="27486" x2="45100" y2="15036"/>
                            <a14:backgroundMark x1="45100" y1="15036" x2="43302" y2="45796"/>
                            <a14:backgroundMark x1="43302" y1="45796" x2="56192" y2="78011"/>
                            <a14:backgroundMark x1="56192" y1="78011" x2="52935" y2="87268"/>
                            <a14:backgroundMark x1="52935" y1="87268" x2="48133" y2="85408"/>
                            <a14:backgroundMark x1="48133" y1="85408" x2="47374" y2="72878"/>
                            <a14:backgroundMark x1="47374" y1="72878" x2="51474" y2="63662"/>
                            <a14:backgroundMark x1="51474" y1="63662" x2="56501" y2="64996"/>
                            <a14:backgroundMark x1="56501" y1="64996" x2="56698" y2="67421"/>
                            <a14:backgroundMark x1="64027" y1="26475" x2="66330" y2="31124"/>
                            <a14:backgroundMark x1="70598" y1="70372" x2="70598" y2="70372"/>
                            <a14:backgroundMark x1="70710" y1="70008" x2="72255" y2="72595"/>
                            <a14:backgroundMark x1="71244" y1="67421" x2="73799" y2="72797"/>
                            <a14:backgroundMark x1="71356" y1="85166" x2="71862" y2="81487"/>
                            <a14:backgroundMark x1="71609" y1="81285" x2="70963" y2="84276"/>
                            <a14:backgroundMark x1="64926" y1="77041" x2="64420" y2="80922"/>
                            <a14:backgroundMark x1="49733" y1="45190" x2="52822" y2="51091"/>
                            <a14:backgroundMark x1="52176" y1="47413" x2="55013" y2="50728"/>
                            <a14:backgroundMark x1="56164" y1="54810" x2="55546" y2="55174"/>
                            <a14:backgroundMark x1="84864" y1="22797" x2="83712" y2="20938"/>
                            <a14:backgroundMark x1="85397" y1="19240" x2="83460" y2="24091"/>
                            <a14:backgroundMark x1="85650" y1="20008" x2="84611" y2="24252"/>
                            <a14:backgroundMark x1="85903" y1="21302" x2="86942" y2="21099"/>
                            <a14:backgroundMark x1="85257" y1="25546" x2="83572" y2="23323"/>
                            <a14:backgroundMark x1="86408" y1="22029" x2="85257" y2="22231"/>
                            <a14:backgroundMark x1="85903" y1="19806" x2="85397" y2="19442"/>
                            <a14:backgroundMark x1="86549" y1="21665" x2="85762" y2="25546"/>
                            <a14:backgroundMark x1="78573" y1="25546" x2="77029" y2="23888"/>
                            <a14:backgroundMark x1="81522" y1="37591" x2="82308" y2="40946"/>
                            <a14:backgroundMark x1="83067" y1="75384" x2="83067" y2="75384"/>
                            <a14:backgroundMark x1="83067" y1="76839" x2="82168" y2="73686"/>
                            <a14:backgroundMark x1="84751" y1="92765" x2="83319" y2="95756"/>
                            <a14:backgroundMark x1="92334" y1="94988" x2="92334" y2="94988"/>
                            <a14:backgroundMark x1="67509" y1="94826" x2="71750" y2="96686"/>
                            <a14:backgroundMark x1="71497" y1="81124" x2="71356" y2="78335"/>
                            <a14:backgroundMark x1="67874" y1="57235" x2="71356" y2="57761"/>
                            <a14:backgroundMark x1="67228" y1="56467" x2="70710" y2="57033"/>
                            <a14:backgroundMark x1="58888" y1="22797" x2="56810" y2="22959"/>
                            <a14:backgroundMark x1="56810" y1="80922" x2="56810" y2="79264"/>
                            <a14:backgroundMark x1="92474" y1="94260" x2="92474" y2="94260"/>
                            <a14:backgroundMark x1="84864" y1="93897" x2="82954" y2="95190"/>
                            <a14:backgroundMark x1="85117" y1="92401" x2="83207" y2="95554"/>
                            <a14:backgroundMark x1="83207" y1="76677" x2="83853" y2="83347"/>
                            <a14:backgroundMark x1="86661" y1="21302" x2="83067" y2="23888"/>
                            <a14:backgroundMark x1="77282" y1="24252" x2="77282" y2="24252"/>
                            <a14:backgroundMark x1="82028" y1="38521" x2="82308" y2="39814"/>
                            <a14:backgroundMark x1="81775" y1="37389" x2="82561" y2="38723"/>
                            <a14:backgroundMark x1="56164" y1="43411" x2="57203" y2="44988"/>
                            <a14:backgroundMark x1="57652" y1="45473" x2="57652" y2="45473"/>
                            <a14:backgroundMark x1="57147" y1="44826" x2="57147" y2="44826"/>
                            <a14:backgroundMark x1="66976" y1="94826" x2="68267" y2="96120"/>
                            <a14:backgroundMark x1="64224" y1="81124" x2="63971" y2="84357"/>
                            <a14:backgroundMark x1="62426" y1="93897" x2="62932" y2="91593"/>
                            <a14:backgroundMark x1="71300" y1="80073" x2="71104" y2="82417"/>
                            <a14:backgroundMark x1="82758" y1="72514" x2="84106" y2="852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1"/>
                  </a:ext>
                </a:extLst>
              </a:blip>
              <a:srcRect l="49398"/>
              <a:stretch/>
            </p:blipFill>
            <p:spPr>
              <a:xfrm>
                <a:off x="3329323" y="4070349"/>
                <a:ext cx="950831" cy="1305609"/>
              </a:xfrm>
              <a:prstGeom prst="cloudCallout">
                <a:avLst/>
              </a:prstGeom>
            </p:spPr>
          </p:pic>
          <p:pic>
            <p:nvPicPr>
              <p:cNvPr id="39" name="Picture 38" descr="Businesswoman confused">
                <a:extLst>
                  <a:ext uri="{FF2B5EF4-FFF2-40B4-BE49-F238E27FC236}">
                    <a16:creationId xmlns:a16="http://schemas.microsoft.com/office/drawing/2014/main" id="{873B93A7-0599-4DC3-6BB1-DF6770CEE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99438" y="4285996"/>
                <a:ext cx="575887" cy="1096781"/>
              </a:xfrm>
              <a:prstGeom prst="cloudCallout">
                <a:avLst/>
              </a:prstGeom>
            </p:spPr>
          </p:pic>
          <p:pic>
            <p:nvPicPr>
              <p:cNvPr id="40" name="Picture 39" descr="Elderly woman explaining happily">
                <a:extLst>
                  <a:ext uri="{FF2B5EF4-FFF2-40B4-BE49-F238E27FC236}">
                    <a16:creationId xmlns:a16="http://schemas.microsoft.com/office/drawing/2014/main" id="{E72CEB88-E669-D50B-875D-FC1628D1D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292812" y="4294248"/>
                <a:ext cx="339346" cy="1184367"/>
              </a:xfrm>
              <a:prstGeom prst="cloudCallout">
                <a:avLst/>
              </a:prstGeom>
            </p:spPr>
          </p:pic>
          <p:pic>
            <p:nvPicPr>
              <p:cNvPr id="41" name="Picture 40" descr="Young businessman arms crossed side">
                <a:extLst>
                  <a:ext uri="{FF2B5EF4-FFF2-40B4-BE49-F238E27FC236}">
                    <a16:creationId xmlns:a16="http://schemas.microsoft.com/office/drawing/2014/main" id="{E6FCC0E3-E54D-121B-807C-2BE3944A6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8381" y="4173006"/>
                <a:ext cx="303630" cy="1305609"/>
              </a:xfrm>
              <a:prstGeom prst="cloudCallout">
                <a:avLst/>
              </a:prstGeom>
            </p:spPr>
          </p:pic>
          <p:pic>
            <p:nvPicPr>
              <p:cNvPr id="42" name="Picture 41" descr="Young girl raising hand">
                <a:extLst>
                  <a:ext uri="{FF2B5EF4-FFF2-40B4-BE49-F238E27FC236}">
                    <a16:creationId xmlns:a16="http://schemas.microsoft.com/office/drawing/2014/main" id="{0F9F6B2D-DA7F-B65C-B910-562023511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3497" y="4381511"/>
                <a:ext cx="504951" cy="1299201"/>
              </a:xfrm>
              <a:prstGeom prst="cloudCallout">
                <a:avLst/>
              </a:prstGeom>
            </p:spPr>
          </p:pic>
          <p:pic>
            <p:nvPicPr>
              <p:cNvPr id="43" name="Picture 42" descr="Athletic woman using phone">
                <a:extLst>
                  <a:ext uri="{FF2B5EF4-FFF2-40B4-BE49-F238E27FC236}">
                    <a16:creationId xmlns:a16="http://schemas.microsoft.com/office/drawing/2014/main" id="{B593DB2A-D13C-6CC8-C005-2F9C6124B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353632" y="4387919"/>
                <a:ext cx="326984" cy="1299201"/>
              </a:xfrm>
              <a:prstGeom prst="cloudCallout">
                <a:avLst/>
              </a:prstGeom>
            </p:spPr>
          </p:pic>
        </p:grpSp>
        <p:pic>
          <p:nvPicPr>
            <p:cNvPr id="29" name="Picture 28" descr="A cake on a plate&#10;&#10;Description automatically generated with medium confidence">
              <a:extLst>
                <a:ext uri="{FF2B5EF4-FFF2-40B4-BE49-F238E27FC236}">
                  <a16:creationId xmlns:a16="http://schemas.microsoft.com/office/drawing/2014/main" id="{CDD551C6-F2D1-CF0F-9D93-8950A14C2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5867" r="90000">
                          <a14:foregroundMark x1="37267" y1="18933" x2="46133" y2="15600"/>
                          <a14:foregroundMark x1="46133" y1="15600" x2="47200" y2="23333"/>
                          <a14:foregroundMark x1="47200" y1="23333" x2="43933" y2="17867"/>
                          <a14:foregroundMark x1="33400" y1="22133" x2="38533" y2="23867"/>
                          <a14:foregroundMark x1="41533" y1="24733" x2="33333" y2="23667"/>
                          <a14:foregroundMark x1="33333" y1="23667" x2="31000" y2="22600"/>
                          <a14:foregroundMark x1="19915" y1="60200" x2="15333" y2="60200"/>
                          <a14:foregroundMark x1="15333" y1="60200" x2="12067" y2="56533"/>
                          <a14:foregroundMark x1="12067" y1="57000" x2="12933" y2="59133"/>
                          <a14:foregroundMark x1="8667" y1="57200" x2="8667" y2="57200"/>
                          <a14:foregroundMark x1="9467" y1="56333" x2="20068" y2="60439"/>
                          <a14:foregroundMark x1="10133" y1="56533" x2="12067" y2="58933"/>
                          <a14:foregroundMark x1="10133" y1="57000" x2="6467" y2="57667"/>
                          <a14:foregroundMark x1="5867" y1="57000" x2="11200" y2="59800"/>
                          <a14:foregroundMark x1="81733" y1="56133" x2="77467" y2="55067"/>
                          <a14:backgroundMark x1="32067" y1="63867" x2="20867" y2="74000"/>
                          <a14:backgroundMark x1="27133" y1="62333" x2="23467" y2="62333"/>
                          <a14:backgroundMark x1="29733" y1="62600" x2="28667" y2="64067"/>
                          <a14:backgroundMark x1="25600" y1="61067" x2="20467" y2="61067"/>
                          <a14:backgroundMark x1="62400" y1="72933" x2="62400" y2="729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1"/>
                </a:ext>
              </a:extLst>
            </a:blip>
            <a:stretch>
              <a:fillRect/>
            </a:stretch>
          </p:blipFill>
          <p:spPr>
            <a:xfrm>
              <a:off x="2330524" y="4527687"/>
              <a:ext cx="759707" cy="759707"/>
            </a:xfrm>
            <a:prstGeom prst="cloudCallout">
              <a:avLst/>
            </a:prstGeom>
          </p:spPr>
        </p:pic>
        <p:pic>
          <p:nvPicPr>
            <p:cNvPr id="30" name="Picture 29" descr="A group of balloons&#10;&#10;Description automatically generated with medium confidence">
              <a:extLst>
                <a:ext uri="{FF2B5EF4-FFF2-40B4-BE49-F238E27FC236}">
                  <a16:creationId xmlns:a16="http://schemas.microsoft.com/office/drawing/2014/main" id="{A72DBC9B-7538-ACD4-0BBB-13D03C31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3750" b="91250" l="8750" r="92000">
                          <a14:foregroundMark x1="44250" y1="12750" x2="33625" y2="3750"/>
                          <a14:foregroundMark x1="85875" y1="20000" x2="92000" y2="25625"/>
                          <a14:foregroundMark x1="92000" y1="25625" x2="90000" y2="34000"/>
                          <a14:foregroundMark x1="10000" y1="36625" x2="8750" y2="47250"/>
                          <a14:foregroundMark x1="8750" y1="47250" x2="10375" y2="51500"/>
                          <a14:foregroundMark x1="50250" y1="91250" x2="49625" y2="91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4"/>
                </a:ext>
              </a:extLst>
            </a:blip>
            <a:stretch>
              <a:fillRect/>
            </a:stretch>
          </p:blipFill>
          <p:spPr>
            <a:xfrm>
              <a:off x="10448881" y="2595716"/>
              <a:ext cx="1448882" cy="1448882"/>
            </a:xfrm>
            <a:prstGeom prst="cloudCallout">
              <a:avLst/>
            </a:prstGeom>
          </p:spPr>
        </p:pic>
        <p:pic>
          <p:nvPicPr>
            <p:cNvPr id="31" name="Picture 30" descr="A group of balloons&#10;&#10;Description automatically generated with medium confidence">
              <a:extLst>
                <a:ext uri="{FF2B5EF4-FFF2-40B4-BE49-F238E27FC236}">
                  <a16:creationId xmlns:a16="http://schemas.microsoft.com/office/drawing/2014/main" id="{22F8014E-2E09-7FC8-0502-A3274C2D2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3375" b="98000" l="9154" r="89983">
                          <a14:foregroundMark x1="45596" y1="3375" x2="60794" y2="15375"/>
                          <a14:foregroundMark x1="60794" y1="15375" x2="58549" y2="16750"/>
                          <a14:foregroundMark x1="65803" y1="23188" x2="72884" y2="26875"/>
                          <a14:foregroundMark x1="80656" y1="34188" x2="87737" y2="37813"/>
                          <a14:foregroundMark x1="87219" y1="51812" x2="86528" y2="60625"/>
                          <a14:foregroundMark x1="9326" y1="45750" x2="12263" y2="49625"/>
                          <a14:foregroundMark x1="24698" y1="5750" x2="24698" y2="5750"/>
                          <a14:foregroundMark x1="27634" y1="5313" x2="27116" y2="5125"/>
                          <a14:foregroundMark x1="52159" y1="11813" x2="47841" y2="15000"/>
                          <a14:foregroundMark x1="49050" y1="86188" x2="52159" y2="96313"/>
                          <a14:foregroundMark x1="53195" y1="98000" x2="53195" y2="98000"/>
                          <a14:backgroundMark x1="55095" y1="47938" x2="55095" y2="47938"/>
                          <a14:backgroundMark x1="47323" y1="55875" x2="47323" y2="55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7"/>
                </a:ext>
              </a:extLst>
            </a:blip>
            <a:stretch>
              <a:fillRect/>
            </a:stretch>
          </p:blipFill>
          <p:spPr>
            <a:xfrm>
              <a:off x="1439973" y="2449988"/>
              <a:ext cx="933948" cy="2580859"/>
            </a:xfrm>
            <a:prstGeom prst="cloudCallou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D7BBBF7-6DBE-AAF0-5B26-B015948B38F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7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0577B6D-8883-F4C2-F7CF-8D5FCD1F5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20" t="44379" r="23942" b="23651"/>
          <a:stretch/>
        </p:blipFill>
        <p:spPr>
          <a:xfrm flipH="1">
            <a:off x="7361378" y="335003"/>
            <a:ext cx="4023121" cy="2841535"/>
          </a:xfrm>
          <a:prstGeom prst="cloudCallou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CEC16-F6F3-CA75-43FC-12CDEBBC0166}"/>
              </a:ext>
            </a:extLst>
          </p:cNvPr>
          <p:cNvSpPr txBox="1"/>
          <p:nvPr/>
        </p:nvSpPr>
        <p:spPr>
          <a:xfrm>
            <a:off x="4358024" y="3937504"/>
            <a:ext cx="3475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COMPLEXITY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06D277-9BD6-0AD9-88F4-EA6C38C088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233605" y="2754892"/>
            <a:ext cx="4023122" cy="4094856"/>
          </a:xfrm>
          <a:prstGeom prst="rect">
            <a:avLst/>
          </a:prstGeom>
        </p:spPr>
      </p:pic>
      <p:sp>
        <p:nvSpPr>
          <p:cNvPr id="29" name="Not Equal 28">
            <a:extLst>
              <a:ext uri="{FF2B5EF4-FFF2-40B4-BE49-F238E27FC236}">
                <a16:creationId xmlns:a16="http://schemas.microsoft.com/office/drawing/2014/main" id="{23FC9130-A7B8-E53A-1796-10FD4F367862}"/>
              </a:ext>
            </a:extLst>
          </p:cNvPr>
          <p:cNvSpPr/>
          <p:nvPr/>
        </p:nvSpPr>
        <p:spPr>
          <a:xfrm>
            <a:off x="5488297" y="1173997"/>
            <a:ext cx="1174095" cy="872508"/>
          </a:xfrm>
          <a:prstGeom prst="mathNotEqual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06B97B-1F7C-015B-3034-4FC702542DE3}"/>
              </a:ext>
            </a:extLst>
          </p:cNvPr>
          <p:cNvGrpSpPr/>
          <p:nvPr/>
        </p:nvGrpSpPr>
        <p:grpSpPr>
          <a:xfrm>
            <a:off x="668567" y="373151"/>
            <a:ext cx="4542111" cy="2373489"/>
            <a:chOff x="-1504" y="0"/>
            <a:chExt cx="12193504" cy="684974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08C5485-2A2E-895D-29D2-A18CFFB4DE95}"/>
                </a:ext>
              </a:extLst>
            </p:cNvPr>
            <p:cNvGrpSpPr/>
            <p:nvPr/>
          </p:nvGrpSpPr>
          <p:grpSpPr>
            <a:xfrm>
              <a:off x="-1504" y="0"/>
              <a:ext cx="12193504" cy="6849748"/>
              <a:chOff x="-1504" y="1485026"/>
              <a:chExt cx="10003897" cy="5364722"/>
            </a:xfrm>
          </p:grpSpPr>
          <p:pic>
            <p:nvPicPr>
              <p:cNvPr id="35" name="Picture 34" descr="A picture containing tree, outdoor, park, plant&#10;&#10;Description automatically generated">
                <a:extLst>
                  <a:ext uri="{FF2B5EF4-FFF2-40B4-BE49-F238E27FC236}">
                    <a16:creationId xmlns:a16="http://schemas.microsoft.com/office/drawing/2014/main" id="{BF8F0A08-275E-FCAE-9763-259F912DF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 t="18334" r="17947" b="15746"/>
              <a:stretch/>
            </p:blipFill>
            <p:spPr>
              <a:xfrm>
                <a:off x="-1504" y="1485026"/>
                <a:ext cx="10003897" cy="5364722"/>
              </a:xfrm>
              <a:prstGeom prst="cloudCallout">
                <a:avLst/>
              </a:prstGeom>
            </p:spPr>
          </p:pic>
          <p:pic>
            <p:nvPicPr>
              <p:cNvPr id="36" name="Picture 35" descr="A group of children sitting on the grass&#10;&#10;Description automatically generated with medium confidence">
                <a:extLst>
                  <a:ext uri="{FF2B5EF4-FFF2-40B4-BE49-F238E27FC236}">
                    <a16:creationId xmlns:a16="http://schemas.microsoft.com/office/drawing/2014/main" id="{5225438D-94DE-EE07-4BE6-F37B6109B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956" b="89898" l="9971" r="91789">
                            <a14:foregroundMark x1="29130" y1="76281" x2="29130" y2="76281"/>
                            <a14:foregroundMark x1="29521" y1="76720" x2="29521" y2="76720"/>
                            <a14:foregroundMark x1="30205" y1="77013" x2="29717" y2="77013"/>
                            <a14:foregroundMark x1="29814" y1="77013" x2="28837" y2="77013"/>
                            <a14:foregroundMark x1="48192" y1="78917" x2="44477" y2="79356"/>
                            <a14:foregroundMark x1="52590" y1="74963" x2="53470" y2="77745"/>
                            <a14:foregroundMark x1="91789" y1="75695" x2="86608" y2="78038"/>
                            <a14:foregroundMark x1="87097" y1="68375" x2="83773" y2="68375"/>
                            <a14:foregroundMark x1="63245" y1="34700" x2="57771" y2="38799"/>
                            <a14:foregroundMark x1="49658" y1="44656" x2="49951" y2="46413"/>
                            <a14:backgroundMark x1="28152" y1="33675" x2="35093" y2="42313"/>
                            <a14:backgroundMark x1="35093" y1="42313" x2="35288" y2="64129"/>
                            <a14:backgroundMark x1="35288" y1="64129" x2="42424" y2="43338"/>
                            <a14:backgroundMark x1="42424" y1="43338" x2="47898" y2="37042"/>
                            <a14:backgroundMark x1="47898" y1="37042" x2="52981" y2="44510"/>
                            <a14:backgroundMark x1="52981" y1="44510" x2="56500" y2="55783"/>
                            <a14:backgroundMark x1="56500" y1="55783" x2="57185" y2="65739"/>
                            <a14:backgroundMark x1="57185" y1="65739" x2="56012" y2="41435"/>
                            <a14:backgroundMark x1="58579" y1="35512" x2="59629" y2="33089"/>
                            <a14:backgroundMark x1="56012" y1="41435" x2="57412" y2="38204"/>
                            <a14:backgroundMark x1="63110" y1="34475" x2="67351" y2="36164"/>
                            <a14:backgroundMark x1="59629" y1="33089" x2="61056" y2="33657"/>
                            <a14:backgroundMark x1="67351" y1="36164" x2="72532" y2="47438"/>
                            <a14:backgroundMark x1="72532" y1="47438" x2="80352" y2="37775"/>
                            <a14:backgroundMark x1="72141" y1="60029" x2="72141" y2="60029"/>
                            <a14:backgroundMark x1="74878" y1="66325" x2="74878" y2="66325"/>
                            <a14:backgroundMark x1="74878" y1="66764" x2="74878" y2="66764"/>
                            <a14:backgroundMark x1="75269" y1="67057" x2="75269" y2="67057"/>
                            <a14:backgroundMark x1="83969" y1="50952" x2="85044" y2="50659"/>
                            <a14:backgroundMark x1="76051" y1="65300" x2="76051" y2="65300"/>
                            <a14:backgroundMark x1="74487" y1="56515" x2="74487" y2="565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7132815" y="4552291"/>
                <a:ext cx="1496882" cy="999386"/>
              </a:xfrm>
              <a:prstGeom prst="cloudCallout">
                <a:avLst/>
              </a:prstGeom>
            </p:spPr>
          </p:pic>
          <p:pic>
            <p:nvPicPr>
              <p:cNvPr id="37" name="Picture 36" descr="A picture containing grass, tree, person, child&#10;&#10;Description automatically generated">
                <a:extLst>
                  <a:ext uri="{FF2B5EF4-FFF2-40B4-BE49-F238E27FC236}">
                    <a16:creationId xmlns:a16="http://schemas.microsoft.com/office/drawing/2014/main" id="{6F342EBD-68B9-4935-6650-C90E75840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3158" b="83796" l="72800" r="91500">
                            <a14:foregroundMark x1="83345" y1="78793" x2="83200" y2="80345"/>
                            <a14:foregroundMark x1="87650" y1="32558" x2="83368" y2="78545"/>
                            <a14:foregroundMark x1="83200" y1="80345" x2="83700" y2="81020"/>
                            <a14:foregroundMark x1="86350" y1="83796" x2="88850" y2="74269"/>
                            <a14:foregroundMark x1="88850" y1="74269" x2="88500" y2="70293"/>
                            <a14:foregroundMark x1="82200" y1="82821" x2="82200" y2="82821"/>
                            <a14:foregroundMark x1="77763" y1="64891" x2="77650" y2="63466"/>
                            <a14:foregroundMark x1="77839" y1="65843" x2="77763" y2="64891"/>
                            <a14:foregroundMark x1="78671" y1="76294" x2="77894" y2="66531"/>
                            <a14:foregroundMark x1="78850" y1="78545" x2="78671" y2="76294"/>
                            <a14:foregroundMark x1="74275" y1="75019" x2="74100" y2="76819"/>
                            <a14:foregroundMark x1="74721" y1="70443" x2="74275" y2="75019"/>
                            <a14:foregroundMark x1="75400" y1="63466" x2="74721" y2="70443"/>
                            <a14:foregroundMark x1="77550" y1="37134" x2="77550" y2="37134"/>
                            <a14:foregroundMark x1="85250" y1="39385" x2="88950" y2="40885"/>
                            <a14:foregroundMark x1="89450" y1="39535" x2="87400" y2="33233"/>
                            <a14:foregroundMark x1="87400" y1="33233" x2="83950" y2="38035"/>
                            <a14:foregroundMark x1="83950" y1="38035" x2="83850" y2="40210"/>
                            <a14:foregroundMark x1="72800" y1="77944" x2="72800" y2="77944"/>
                            <a14:foregroundMark x1="76550" y1="47187" x2="76850" y2="40210"/>
                            <a14:foregroundMark x1="76850" y1="40210" x2="76150" y2="41035"/>
                            <a14:foregroundMark x1="77750" y1="35184" x2="77650" y2="35184"/>
                            <a14:foregroundMark x1="77200" y1="35184" x2="77200" y2="35184"/>
                            <a14:foregroundMark x1="87950" y1="33533" x2="90250" y2="38560"/>
                            <a14:foregroundMark x1="90000" y1="35484" x2="90000" y2="35484"/>
                            <a14:foregroundMark x1="89700" y1="35034" x2="89700" y2="35034"/>
                            <a14:foregroundMark x1="76150" y1="44786" x2="75700" y2="47037"/>
                            <a14:foregroundMark x1="75600" y1="44261" x2="76800" y2="44111"/>
                            <a14:foregroundMark x1="75700" y1="37734" x2="75800" y2="40060"/>
                            <a14:backgroundMark x1="73850" y1="75019" x2="73850" y2="75019"/>
                            <a14:backgroundMark x1="83600" y1="78545" x2="83600" y2="78545"/>
                            <a14:backgroundMark x1="83400" y1="78095" x2="83400" y2="78095"/>
                            <a14:backgroundMark x1="83400" y1="77269" x2="83500" y2="78770"/>
                            <a14:backgroundMark x1="77100" y1="65716" x2="76700" y2="70968"/>
                            <a14:backgroundMark x1="86200" y1="72243" x2="85800" y2="79070"/>
                            <a14:backgroundMark x1="91400" y1="34059" x2="92300" y2="39085"/>
                            <a14:backgroundMark x1="89900" y1="34059" x2="90000" y2="34509"/>
                            <a14:backgroundMark x1="90250" y1="34659" x2="90250" y2="34659"/>
                            <a14:backgroundMark x1="82950" y1="38410" x2="82950" y2="38410"/>
                            <a14:backgroundMark x1="83050" y1="38110" x2="82650" y2="39235"/>
                            <a14:backgroundMark x1="82650" y1="39535" x2="82650" y2="39535"/>
                            <a14:backgroundMark x1="82850" y1="39235" x2="82850" y2="39235"/>
                            <a14:backgroundMark x1="75700" y1="36009" x2="74750" y2="37284"/>
                            <a14:backgroundMark x1="82100" y1="54164" x2="81450" y2="57464"/>
                            <a14:backgroundMark x1="79800" y1="66692" x2="79800" y2="66692"/>
                            <a14:backgroundMark x1="77100" y1="64891" x2="77100" y2="64891"/>
                            <a14:backgroundMark x1="73950" y1="70443" x2="73950" y2="70443"/>
                            <a14:backgroundMark x1="74100" y1="75169" x2="74100" y2="75169"/>
                            <a14:backgroundMark x1="78000" y1="76294" x2="78000" y2="76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3"/>
                  </a:ext>
                </a:extLst>
              </a:blip>
              <a:srcRect l="72021" t="28983" r="6305" b="15083"/>
              <a:stretch/>
            </p:blipFill>
            <p:spPr>
              <a:xfrm>
                <a:off x="6565876" y="4652755"/>
                <a:ext cx="714534" cy="1228998"/>
              </a:xfrm>
              <a:prstGeom prst="cloudCallout">
                <a:avLst/>
              </a:prstGeom>
            </p:spPr>
          </p:pic>
          <p:pic>
            <p:nvPicPr>
              <p:cNvPr id="38" name="Picture 2" descr="This Encanto Dress Is Both Stunning and Accurate To The Disney Film |  Cosplay Central">
                <a:extLst>
                  <a:ext uri="{FF2B5EF4-FFF2-40B4-BE49-F238E27FC236}">
                    <a16:creationId xmlns:a16="http://schemas.microsoft.com/office/drawing/2014/main" id="{5FE9C1B4-1DA7-108E-B84B-4ACB1831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500" b="98700" l="900" r="45600">
                            <a14:foregroundMark x1="37100" y1="55000" x2="42200" y2="78700"/>
                            <a14:foregroundMark x1="42200" y1="78700" x2="41600" y2="97600"/>
                            <a14:foregroundMark x1="41600" y1="97600" x2="17900" y2="98300"/>
                            <a14:foregroundMark x1="17900" y1="98300" x2="4000" y2="97600"/>
                            <a14:foregroundMark x1="4000" y1="97600" x2="2443" y2="92320"/>
                            <a14:foregroundMark x1="3059" y1="85801" x2="5200" y2="79500"/>
                            <a14:foregroundMark x1="5200" y1="79500" x2="12800" y2="78000"/>
                            <a14:foregroundMark x1="12800" y1="78000" x2="13400" y2="89700"/>
                            <a14:foregroundMark x1="13400" y1="89700" x2="26300" y2="85600"/>
                            <a14:foregroundMark x1="26300" y1="85600" x2="27000" y2="70400"/>
                            <a14:foregroundMark x1="27000" y1="70400" x2="37600" y2="92600"/>
                            <a14:foregroundMark x1="37600" y1="92600" x2="41100" y2="66600"/>
                            <a14:foregroundMark x1="41100" y1="66600" x2="24700" y2="7400"/>
                            <a14:foregroundMark x1="24700" y1="7400" x2="17100" y2="13000"/>
                            <a14:foregroundMark x1="17100" y1="13000" x2="23700" y2="7600"/>
                            <a14:foregroundMark x1="23700" y1="7600" x2="31700" y2="8600"/>
                            <a14:foregroundMark x1="31700" y1="8600" x2="23100" y2="28200"/>
                            <a14:foregroundMark x1="43100" y1="89100" x2="43900" y2="96500"/>
                            <a14:foregroundMark x1="43900" y1="96500" x2="11400" y2="99400"/>
                            <a14:foregroundMark x1="11400" y1="99400" x2="4300" y2="94000"/>
                            <a14:foregroundMark x1="4300" y1="94000" x2="34100" y2="95600"/>
                            <a14:foregroundMark x1="34100" y1="95600" x2="22500" y2="90200"/>
                            <a14:foregroundMark x1="22500" y1="90200" x2="29800" y2="86100"/>
                            <a14:foregroundMark x1="29800" y1="86100" x2="29900" y2="86100"/>
                            <a14:foregroundMark x1="32900" y1="89300" x2="29600" y2="96600"/>
                            <a14:foregroundMark x1="29600" y1="96600" x2="29300" y2="96600"/>
                            <a14:foregroundMark x1="44400" y1="88800" x2="45600" y2="98700"/>
                            <a14:foregroundMark x1="1800" y1="97300" x2="900" y2="89500"/>
                            <a14:foregroundMark x1="19100" y1="7000" x2="26300" y2="3500"/>
                            <a14:foregroundMark x1="26300" y1="3500" x2="30300" y2="8200"/>
                            <a14:foregroundMark x1="8736" y1="30000" x2="8800" y2="33400"/>
                            <a14:foregroundMark x1="8500" y1="17400" x2="8736" y2="30000"/>
                            <a14:foregroundMark x1="8800" y1="33400" x2="13000" y2="39500"/>
                            <a14:foregroundMark x1="13000" y1="39500" x2="17100" y2="33300"/>
                            <a14:foregroundMark x1="17100" y1="33300" x2="12600" y2="26700"/>
                            <a14:foregroundMark x1="12600" y1="26700" x2="11400" y2="18400"/>
                            <a14:foregroundMark x1="11400" y1="18400" x2="15100" y2="10400"/>
                            <a14:foregroundMark x1="15100" y1="10400" x2="22400" y2="15900"/>
                            <a14:foregroundMark x1="22400" y1="15900" x2="15100" y2="18300"/>
                            <a14:foregroundMark x1="15100" y1="18300" x2="19500" y2="15200"/>
                            <a14:backgroundMark x1="3300" y1="69300" x2="700" y2="85000"/>
                            <a14:backgroundMark x1="700" y1="85000" x2="800" y2="86500"/>
                            <a14:backgroundMark x1="1800" y1="85600" x2="0" y2="96800"/>
                            <a14:backgroundMark x1="41200" y1="33400" x2="37500" y2="39500"/>
                            <a14:backgroundMark x1="37500" y1="39500" x2="40500" y2="38100"/>
                            <a14:backgroundMark x1="5900" y1="19900" x2="7000" y2="21300"/>
                            <a14:backgroundMark x1="17100" y1="23600" x2="16800" y2="23600"/>
                            <a14:backgroundMark x1="7700" y1="30000" x2="7700" y2="3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52" t="1991" r="53372"/>
              <a:stretch/>
            </p:blipFill>
            <p:spPr bwMode="auto">
              <a:xfrm>
                <a:off x="5801276" y="4013350"/>
                <a:ext cx="986089" cy="2035520"/>
              </a:xfrm>
              <a:prstGeom prst="cloudCallou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38" descr="A group of people dancing&#10;&#10;Description automatically generated with medium confidence">
                <a:extLst>
                  <a:ext uri="{FF2B5EF4-FFF2-40B4-BE49-F238E27FC236}">
                    <a16:creationId xmlns:a16="http://schemas.microsoft.com/office/drawing/2014/main" id="{55864858-2716-B51D-C7DF-77C45E968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9778" l="3500" r="90000">
                            <a14:foregroundMark x1="51083" y1="62667" x2="50833" y2="99778"/>
                            <a14:foregroundMark x1="56000" y1="95222" x2="53917" y2="82222"/>
                            <a14:foregroundMark x1="56583" y1="95222" x2="56583" y2="95222"/>
                            <a14:foregroundMark x1="56417" y1="95556" x2="56417" y2="95556"/>
                            <a14:foregroundMark x1="55833" y1="95667" x2="55833" y2="95667"/>
                            <a14:foregroundMark x1="49000" y1="96556" x2="49000" y2="96556"/>
                            <a14:foregroundMark x1="49000" y1="96333" x2="49000" y2="96333"/>
                            <a14:foregroundMark x1="48750" y1="95889" x2="48750" y2="95889"/>
                            <a14:foregroundMark x1="49417" y1="95667" x2="49417" y2="95667"/>
                            <a14:foregroundMark x1="51083" y1="55556" x2="51083" y2="64444"/>
                            <a14:foregroundMark x1="57750" y1="59000" x2="57917" y2="66111"/>
                            <a14:foregroundMark x1="57917" y1="66111" x2="55833" y2="65444"/>
                            <a14:foregroundMark x1="45500" y1="63333" x2="47250" y2="71111"/>
                            <a14:foregroundMark x1="47250" y1="71111" x2="48750" y2="68111"/>
                            <a14:foregroundMark x1="22167" y1="38333" x2="24833" y2="45000"/>
                            <a14:foregroundMark x1="24833" y1="45000" x2="31917" y2="54222"/>
                            <a14:foregroundMark x1="29167" y1="97667" x2="29583" y2="94889"/>
                            <a14:foregroundMark x1="36667" y1="96667" x2="35500" y2="94111"/>
                            <a14:foregroundMark x1="34417" y1="96333" x2="34000" y2="96889"/>
                            <a14:foregroundMark x1="36667" y1="96556" x2="36667" y2="96556"/>
                            <a14:foregroundMark x1="36917" y1="96000" x2="36917" y2="96000"/>
                            <a14:foregroundMark x1="28250" y1="96556" x2="28250" y2="96556"/>
                            <a14:foregroundMark x1="32667" y1="74889" x2="32833" y2="83778"/>
                            <a14:foregroundMark x1="32833" y1="83778" x2="29000" y2="96667"/>
                            <a14:foregroundMark x1="38917" y1="46556" x2="38917" y2="46556"/>
                            <a14:foregroundMark x1="22167" y1="37000" x2="22167" y2="37000"/>
                            <a14:foregroundMark x1="22333" y1="36000" x2="22333" y2="36000"/>
                            <a14:foregroundMark x1="49167" y1="55667" x2="51667" y2="62222"/>
                            <a14:foregroundMark x1="52333" y1="55556" x2="52583" y2="59778"/>
                            <a14:foregroundMark x1="51833" y1="55222" x2="51833" y2="55222"/>
                            <a14:foregroundMark x1="51417" y1="54444" x2="51417" y2="54444"/>
                            <a14:foregroundMark x1="35583" y1="74556" x2="36917" y2="85667"/>
                            <a14:foregroundMark x1="36917" y1="85667" x2="36083" y2="93556"/>
                            <a14:foregroundMark x1="49833" y1="85444" x2="49833" y2="85444"/>
                            <a14:foregroundMark x1="5083" y1="48556" x2="10083" y2="52889"/>
                            <a14:foregroundMark x1="10083" y1="52889" x2="12417" y2="57667"/>
                            <a14:foregroundMark x1="20566" y1="50334" x2="21167" y2="51444"/>
                            <a14:foregroundMark x1="17917" y1="45444" x2="18887" y2="47235"/>
                            <a14:foregroundMark x1="21167" y1="51444" x2="15833" y2="60889"/>
                            <a14:foregroundMark x1="17917" y1="80222" x2="13750" y2="90667"/>
                            <a14:foregroundMark x1="13750" y1="90667" x2="16204" y2="94778"/>
                            <a14:foregroundMark x1="16661" y1="93739" x2="16667" y2="93778"/>
                            <a14:foregroundMark x1="17583" y1="91111" x2="15250" y2="90778"/>
                            <a14:foregroundMark x1="11417" y1="94778" x2="11417" y2="94778"/>
                            <a14:foregroundMark x1="18667" y1="77000" x2="17417" y2="74111"/>
                            <a14:foregroundMark x1="17667" y1="93444" x2="17667" y2="93444"/>
                            <a14:foregroundMark x1="17917" y1="90333" x2="17917" y2="90333"/>
                            <a14:foregroundMark x1="29750" y1="96333" x2="29750" y2="96333"/>
                            <a14:foregroundMark x1="48750" y1="59111" x2="48750" y2="59111"/>
                            <a14:foregroundMark x1="71000" y1="43222" x2="71000" y2="43222"/>
                            <a14:foregroundMark x1="79833" y1="43556" x2="79833" y2="43556"/>
                            <a14:foregroundMark x1="72083" y1="67222" x2="70833" y2="84111"/>
                            <a14:foregroundMark x1="70833" y1="84111" x2="71750" y2="91556"/>
                            <a14:foregroundMark x1="71750" y1="91556" x2="71333" y2="91667"/>
                            <a14:foregroundMark x1="76542" y1="85797" x2="76667" y2="82222"/>
                            <a14:foregroundMark x1="76333" y1="91778" x2="76368" y2="90790"/>
                            <a14:foregroundMark x1="76667" y1="82222" x2="74500" y2="71667"/>
                            <a14:foregroundMark x1="69833" y1="89889" x2="69833" y2="89889"/>
                            <a14:foregroundMark x1="69000" y1="91000" x2="69000" y2="91000"/>
                            <a14:foregroundMark x1="84165" y1="45781" x2="84277" y2="46523"/>
                            <a14:foregroundMark x1="83246" y1="39703" x2="83913" y2="44114"/>
                            <a14:foregroundMark x1="82851" y1="84778" x2="81917" y2="84778"/>
                            <a14:foregroundMark x1="13000" y1="40778" x2="13500" y2="43000"/>
                            <a14:foregroundMark x1="11083" y1="57667" x2="10750" y2="60222"/>
                            <a14:foregroundMark x1="3500" y1="50000" x2="3500" y2="50000"/>
                            <a14:foregroundMark x1="17583" y1="61222" x2="19000" y2="77667"/>
                            <a14:foregroundMark x1="14833" y1="59889" x2="13583" y2="69222"/>
                            <a14:foregroundMark x1="13583" y1="69222" x2="16167" y2="80556"/>
                            <a14:foregroundMark x1="25833" y1="68222" x2="25171" y2="68128"/>
                            <a14:foregroundMark x1="72333" y1="47222" x2="73667" y2="64333"/>
                            <a14:foregroundMark x1="73667" y1="64333" x2="73417" y2="66778"/>
                            <a14:foregroundMark x1="47750" y1="42333" x2="48750" y2="38111"/>
                            <a14:foregroundMark x1="78448" y1="47778" x2="77083" y2="52444"/>
                            <a14:foregroundMark x1="78708" y1="46889" x2="78448" y2="47778"/>
                            <a14:foregroundMark x1="78838" y1="46444" x2="78708" y2="46889"/>
                            <a14:foregroundMark x1="79000" y1="45889" x2="78838" y2="46444"/>
                            <a14:foregroundMark x1="52167" y1="54111" x2="53000" y2="56667"/>
                            <a14:backgroundMark x1="53667" y1="62000" x2="53667" y2="62000"/>
                            <a14:backgroundMark x1="25750" y1="47444" x2="20000" y2="40333"/>
                            <a14:backgroundMark x1="20000" y1="40333" x2="19500" y2="40111"/>
                            <a14:backgroundMark x1="39250" y1="51778" x2="44583" y2="45000"/>
                            <a14:backgroundMark x1="44583" y1="45000" x2="44750" y2="44111"/>
                            <a14:backgroundMark x1="17083" y1="95222" x2="17083" y2="95222"/>
                            <a14:backgroundMark x1="17083" y1="94778" x2="17083" y2="94778"/>
                            <a14:backgroundMark x1="16833" y1="95000" x2="16833" y2="95000"/>
                            <a14:backgroundMark x1="16833" y1="95333" x2="16833" y2="95333"/>
                            <a14:backgroundMark x1="16333" y1="95333" x2="17417" y2="95333"/>
                            <a14:backgroundMark x1="76667" y1="89000" x2="76333" y2="89222"/>
                            <a14:backgroundMark x1="76583" y1="89889" x2="76583" y2="88111"/>
                            <a14:backgroundMark x1="76583" y1="86556" x2="76000" y2="86111"/>
                            <a14:backgroundMark x1="76083" y1="86444" x2="76000" y2="90778"/>
                            <a14:backgroundMark x1="76417" y1="90667" x2="76417" y2="90667"/>
                            <a14:backgroundMark x1="76583" y1="86111" x2="76583" y2="86111"/>
                            <a14:backgroundMark x1="76333" y1="85778" x2="76083" y2="90667"/>
                            <a14:backgroundMark x1="76583" y1="86222" x2="76583" y2="85444"/>
                            <a14:backgroundMark x1="37750" y1="28222" x2="37583" y2="39111"/>
                            <a14:backgroundMark x1="37583" y1="39111" x2="34250" y2="41222"/>
                            <a14:backgroundMark x1="23000" y1="71444" x2="19917" y2="63778"/>
                            <a14:backgroundMark x1="19917" y1="63778" x2="21417" y2="55333"/>
                            <a14:backgroundMark x1="21417" y1="55333" x2="26500" y2="62222"/>
                            <a14:backgroundMark x1="26500" y1="62222" x2="22833" y2="69333"/>
                            <a14:backgroundMark x1="22833" y1="69333" x2="25250" y2="57889"/>
                            <a14:backgroundMark x1="25250" y1="57889" x2="24583" y2="56333"/>
                            <a14:backgroundMark x1="19167" y1="51444" x2="17917" y2="48222"/>
                            <a14:backgroundMark x1="18917" y1="47222" x2="19833" y2="50667"/>
                            <a14:backgroundMark x1="17917" y1="52889" x2="17167" y2="54111"/>
                            <a14:backgroundMark x1="23417" y1="51333" x2="22750" y2="53889"/>
                            <a14:backgroundMark x1="88250" y1="85889" x2="77083" y2="69444"/>
                            <a14:backgroundMark x1="77083" y1="69444" x2="76417" y2="62333"/>
                            <a14:backgroundMark x1="76417" y1="62333" x2="82417" y2="55333"/>
                            <a14:backgroundMark x1="82417" y1="55333" x2="81583" y2="48222"/>
                            <a14:backgroundMark x1="81583" y1="48222" x2="85917" y2="42444"/>
                            <a14:backgroundMark x1="85917" y1="42444" x2="85000" y2="59556"/>
                            <a14:backgroundMark x1="85000" y1="59556" x2="81250" y2="69444"/>
                            <a14:backgroundMark x1="81250" y1="69444" x2="89417" y2="58778"/>
                            <a14:backgroundMark x1="89417" y1="58778" x2="93000" y2="57778"/>
                            <a14:backgroundMark x1="76417" y1="39444" x2="71000" y2="34889"/>
                            <a14:backgroundMark x1="71000" y1="34889" x2="58750" y2="36778"/>
                            <a14:backgroundMark x1="58750" y1="36778" x2="49750" y2="33889"/>
                            <a14:backgroundMark x1="49750" y1="33889" x2="43917" y2="39556"/>
                            <a14:backgroundMark x1="43917" y1="39556" x2="48417" y2="21333"/>
                            <a14:backgroundMark x1="48417" y1="21333" x2="57667" y2="27667"/>
                            <a14:backgroundMark x1="57667" y1="27667" x2="57750" y2="37333"/>
                            <a14:backgroundMark x1="57750" y1="37333" x2="54250" y2="45111"/>
                            <a14:backgroundMark x1="54250" y1="45111" x2="47083" y2="53222"/>
                            <a14:backgroundMark x1="47083" y1="53222" x2="61167" y2="50556"/>
                            <a14:backgroundMark x1="61167" y1="50556" x2="63750" y2="43000"/>
                            <a14:backgroundMark x1="63750" y1="43000" x2="65750" y2="52444"/>
                            <a14:backgroundMark x1="65750" y1="52444" x2="65583" y2="40444"/>
                            <a14:backgroundMark x1="65583" y1="40444" x2="72750" y2="38667"/>
                            <a14:backgroundMark x1="72750" y1="38667" x2="77833" y2="43778"/>
                            <a14:backgroundMark x1="77833" y1="43778" x2="74583" y2="44333"/>
                            <a14:backgroundMark x1="82583" y1="33556" x2="86667" y2="44111"/>
                            <a14:backgroundMark x1="86667" y1="44111" x2="86667" y2="85111"/>
                            <a14:backgroundMark x1="85583" y1="74778" x2="85500" y2="86222"/>
                            <a14:backgroundMark x1="85500" y1="86222" x2="84500" y2="78000"/>
                            <a14:backgroundMark x1="84500" y1="78000" x2="84417" y2="78000"/>
                            <a14:backgroundMark x1="84583" y1="82667" x2="84000" y2="86889"/>
                            <a14:backgroundMark x1="81333" y1="36000" x2="86000" y2="39778"/>
                            <a14:backgroundMark x1="51083" y1="41444" x2="51083" y2="41444"/>
                            <a14:backgroundMark x1="50583" y1="40111" x2="50583" y2="40111"/>
                            <a14:backgroundMark x1="50583" y1="40556" x2="48417" y2="44111"/>
                            <a14:backgroundMark x1="80083" y1="52889" x2="80083" y2="52889"/>
                            <a14:backgroundMark x1="77667" y1="43556" x2="77397" y2="45094"/>
                            <a14:backgroundMark x1="78417" y1="45111" x2="78239" y2="45511"/>
                            <a14:backgroundMark x1="77417" y1="46444" x2="77417" y2="46444"/>
                            <a14:backgroundMark x1="77667" y1="46778" x2="77667" y2="46778"/>
                            <a14:backgroundMark x1="77417" y1="47778" x2="77417" y2="47778"/>
                            <a14:backgroundMark x1="77917" y1="46889" x2="77917" y2="46889"/>
                            <a14:backgroundMark x1="80500" y1="46556" x2="80500" y2="46556"/>
                            <a14:backgroundMark x1="79167" y1="75333" x2="79167" y2="75333"/>
                            <a14:backgroundMark x1="79500" y1="75667" x2="79000" y2="77444"/>
                            <a14:backgroundMark x1="7333" y1="43111" x2="1417" y2="43333"/>
                            <a14:backgroundMark x1="16083" y1="41222" x2="16167" y2="30111"/>
                            <a14:backgroundMark x1="57583" y1="49111" x2="59583" y2="55667"/>
                            <a14:backgroundMark x1="57667" y1="48444" x2="56833" y2="50000"/>
                            <a14:backgroundMark x1="56833" y1="54556" x2="55750" y2="53889"/>
                            <a14:backgroundMark x1="22917" y1="67556" x2="22750" y2="66889"/>
                            <a14:backgroundMark x1="21833" y1="66222" x2="20667" y2="73222"/>
                            <a14:backgroundMark x1="20667" y1="73222" x2="24500" y2="72111"/>
                            <a14:backgroundMark x1="22667" y1="69778" x2="23500" y2="72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2790" t="34561" r="19283"/>
              <a:stretch/>
            </p:blipFill>
            <p:spPr>
              <a:xfrm>
                <a:off x="5083187" y="4753218"/>
                <a:ext cx="2555732" cy="1609637"/>
              </a:xfrm>
              <a:prstGeom prst="cloudCallout">
                <a:avLst/>
              </a:prstGeom>
            </p:spPr>
          </p:pic>
          <p:pic>
            <p:nvPicPr>
              <p:cNvPr id="40" name="Picture 39" descr="A group of people standing around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4A35DC7F-84CD-7F41-40DC-964B45FD5F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5036" b="73929" l="19517" r="31508">
                            <a14:foregroundMark x1="25807" y1="15360" x2="27099" y2="25061"/>
                            <a14:foregroundMark x1="27099" y1="25061" x2="31368" y2="27809"/>
                            <a14:foregroundMark x1="31368" y1="27809" x2="31564" y2="35408"/>
                            <a14:foregroundMark x1="31564" y1="35408" x2="31564" y2="35408"/>
                            <a14:foregroundMark x1="23392" y1="33913" x2="22016" y2="43694"/>
                            <a14:foregroundMark x1="21314" y1="41027" x2="21314" y2="43694"/>
                            <a14:foregroundMark x1="23392" y1="51778" x2="21427" y2="73969"/>
                            <a14:foregroundMark x1="25807" y1="72959" x2="26622" y2="69159"/>
                            <a14:foregroundMark x1="24881" y1="31609" x2="26959" y2="34923"/>
                            <a14:foregroundMark x1="25218" y1="15036" x2="24544" y2="20655"/>
                            <a14:backgroundMark x1="19601" y1="59903" x2="18983" y2="66653"/>
                            <a14:backgroundMark x1="18983" y1="66653" x2="19489" y2="71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1"/>
                  </a:ext>
                </a:extLst>
              </a:blip>
              <a:srcRect l="18089" t="11737" r="67065" b="24010"/>
              <a:stretch/>
            </p:blipFill>
            <p:spPr>
              <a:xfrm>
                <a:off x="3113322" y="4070350"/>
                <a:ext cx="434168" cy="1305607"/>
              </a:xfrm>
              <a:prstGeom prst="cloudCallout">
                <a:avLst/>
              </a:prstGeom>
            </p:spPr>
          </p:pic>
          <p:pic>
            <p:nvPicPr>
              <p:cNvPr id="41" name="Picture 40" descr="A group of people standing around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AF92EA41-9D6A-5401-53EE-0B2B218787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5174" b="99596" l="9913" r="93682">
                            <a14:foregroundMark x1="63128" y1="99434" x2="58972" y2="92078"/>
                            <a14:foregroundMark x1="58972" y1="92078" x2="58102" y2="86500"/>
                            <a14:foregroundMark x1="67254" y1="94441" x2="65038" y2="89733"/>
                            <a14:foregroundMark x1="69166" y1="98504" x2="67813" y2="95630"/>
                            <a14:foregroundMark x1="65038" y1="89733" x2="66723" y2="86863"/>
                            <a14:foregroundMark x1="69952" y1="98141" x2="71244" y2="99636"/>
                            <a14:foregroundMark x1="58102" y1="11116" x2="63915" y2="13703"/>
                            <a14:foregroundMark x1="63915" y1="13703" x2="65403" y2="20736"/>
                            <a14:foregroundMark x1="65403" y1="20736" x2="60545" y2="18917"/>
                            <a14:foregroundMark x1="60545" y1="18917" x2="56894" y2="11924"/>
                            <a14:foregroundMark x1="56894" y1="11924" x2="56810" y2="11843"/>
                            <a14:foregroundMark x1="58354" y1="9822" x2="59141" y2="9822"/>
                            <a14:foregroundMark x1="86156" y1="5538" x2="82561" y2="12571"/>
                            <a14:foregroundMark x1="82561" y1="12571" x2="85397" y2="18391"/>
                            <a14:foregroundMark x1="86135" y1="22421" x2="86745" y2="25748"/>
                            <a14:foregroundMark x1="83101" y1="24605" x2="81719" y2="24171"/>
                            <a14:foregroundMark x1="84615" y1="25080" x2="83618" y2="24767"/>
                            <a14:foregroundMark x1="86745" y1="25748" x2="85169" y2="25253"/>
                            <a14:foregroundMark x1="81719" y1="24171" x2="77366" y2="19927"/>
                            <a14:foregroundMark x1="77366" y1="19927" x2="80399" y2="25505"/>
                            <a14:foregroundMark x1="80399" y1="25505" x2="75091" y2="23808"/>
                            <a14:foregroundMark x1="75091" y1="23808" x2="77591" y2="30154"/>
                            <a14:foregroundMark x1="77591" y1="30154" x2="81691" y2="35287"/>
                            <a14:foregroundMark x1="82346" y1="39797" x2="82701" y2="42239"/>
                            <a14:foregroundMark x1="81691" y1="35287" x2="82153" y2="38466"/>
                            <a14:foregroundMark x1="82701" y1="42239" x2="82922" y2="72479"/>
                            <a14:foregroundMark x1="84141" y1="83289" x2="85762" y2="92158"/>
                            <a14:foregroundMark x1="85762" y1="92158" x2="82196" y2="97171"/>
                            <a14:foregroundMark x1="82196" y1="97171" x2="87054" y2="99434"/>
                            <a14:foregroundMark x1="87054" y1="99434" x2="92727" y2="97736"/>
                            <a14:foregroundMark x1="92409" y1="94988" x2="88936" y2="64996"/>
                            <a14:foregroundMark x1="92727" y1="97736" x2="92409" y2="94988"/>
                            <a14:foregroundMark x1="88936" y1="64996" x2="93682" y2="24818"/>
                            <a14:foregroundMark x1="93682" y1="24818" x2="85650" y2="5174"/>
                            <a14:foregroundMark x1="58607" y1="62611" x2="59309" y2="69927"/>
                            <a14:foregroundMark x1="59309" y1="69927" x2="59141" y2="63703"/>
                            <a14:backgroundMark x1="64926" y1="27041" x2="70177" y2="35085"/>
                            <a14:backgroundMark x1="70177" y1="35085" x2="67930" y2="12773"/>
                            <a14:backgroundMark x1="67930" y1="12773" x2="62707" y2="5295"/>
                            <a14:backgroundMark x1="62707" y1="5295" x2="55069" y2="6467"/>
                            <a14:backgroundMark x1="55069" y1="6467" x2="52120" y2="34357"/>
                            <a14:backgroundMark x1="52120" y1="34357" x2="47543" y2="43452"/>
                            <a14:backgroundMark x1="47543" y1="43452" x2="54339" y2="55901"/>
                            <a14:backgroundMark x1="54339" y1="55901" x2="53805" y2="79022"/>
                            <a14:backgroundMark x1="53805" y1="79022" x2="49003" y2="72029"/>
                            <a14:backgroundMark x1="49003" y1="72029" x2="45633" y2="60307"/>
                            <a14:backgroundMark x1="45633" y1="60307" x2="40831" y2="55053"/>
                            <a14:backgroundMark x1="40831" y1="55053" x2="36619" y2="65400"/>
                            <a14:backgroundMark x1="36619" y1="65400" x2="33305" y2="58044"/>
                            <a14:backgroundMark x1="33305" y1="58044" x2="36001" y2="28254"/>
                            <a14:backgroundMark x1="36001" y1="28254" x2="24796" y2="48828"/>
                            <a14:backgroundMark x1="24796" y1="48828" x2="22999" y2="13379"/>
                            <a14:backgroundMark x1="22999" y1="13379" x2="21455" y2="33387"/>
                            <a14:backgroundMark x1="21455" y1="33387" x2="12440" y2="39733"/>
                            <a14:backgroundMark x1="12440" y1="39733" x2="20725" y2="54891"/>
                            <a14:backgroundMark x1="20725" y1="54891" x2="42348" y2="64228"/>
                            <a14:backgroundMark x1="42348" y1="64228" x2="43864" y2="50768"/>
                            <a14:backgroundMark x1="43864" y1="50768" x2="53917" y2="25869"/>
                            <a14:backgroundMark x1="53917" y1="25869" x2="48104" y2="16411"/>
                            <a14:backgroundMark x1="48104" y1="16411" x2="42769" y2="27486"/>
                            <a14:backgroundMark x1="42769" y1="27486" x2="45100" y2="15036"/>
                            <a14:backgroundMark x1="45100" y1="15036" x2="43302" y2="45796"/>
                            <a14:backgroundMark x1="43302" y1="45796" x2="56192" y2="78011"/>
                            <a14:backgroundMark x1="56192" y1="78011" x2="52935" y2="87268"/>
                            <a14:backgroundMark x1="52935" y1="87268" x2="48133" y2="85408"/>
                            <a14:backgroundMark x1="48133" y1="85408" x2="47374" y2="72878"/>
                            <a14:backgroundMark x1="47374" y1="72878" x2="51474" y2="63662"/>
                            <a14:backgroundMark x1="51474" y1="63662" x2="56501" y2="64996"/>
                            <a14:backgroundMark x1="56501" y1="64996" x2="56698" y2="67421"/>
                            <a14:backgroundMark x1="64027" y1="26475" x2="66330" y2="31124"/>
                            <a14:backgroundMark x1="70598" y1="70372" x2="70598" y2="70372"/>
                            <a14:backgroundMark x1="70710" y1="70008" x2="72255" y2="72595"/>
                            <a14:backgroundMark x1="71244" y1="67421" x2="73799" y2="72797"/>
                            <a14:backgroundMark x1="71356" y1="85166" x2="71862" y2="81487"/>
                            <a14:backgroundMark x1="71609" y1="81285" x2="70963" y2="84276"/>
                            <a14:backgroundMark x1="64926" y1="77041" x2="64420" y2="80922"/>
                            <a14:backgroundMark x1="49733" y1="45190" x2="52822" y2="51091"/>
                            <a14:backgroundMark x1="52176" y1="47413" x2="55013" y2="50728"/>
                            <a14:backgroundMark x1="56164" y1="54810" x2="55546" y2="55174"/>
                            <a14:backgroundMark x1="84864" y1="22797" x2="83712" y2="20938"/>
                            <a14:backgroundMark x1="85397" y1="19240" x2="83460" y2="24091"/>
                            <a14:backgroundMark x1="85650" y1="20008" x2="84611" y2="24252"/>
                            <a14:backgroundMark x1="85903" y1="21302" x2="86942" y2="21099"/>
                            <a14:backgroundMark x1="85257" y1="25546" x2="83572" y2="23323"/>
                            <a14:backgroundMark x1="86408" y1="22029" x2="85257" y2="22231"/>
                            <a14:backgroundMark x1="85903" y1="19806" x2="85397" y2="19442"/>
                            <a14:backgroundMark x1="86549" y1="21665" x2="85762" y2="25546"/>
                            <a14:backgroundMark x1="78573" y1="25546" x2="77029" y2="23888"/>
                            <a14:backgroundMark x1="81522" y1="37591" x2="82308" y2="40946"/>
                            <a14:backgroundMark x1="83067" y1="75384" x2="83067" y2="75384"/>
                            <a14:backgroundMark x1="83067" y1="76839" x2="82168" y2="73686"/>
                            <a14:backgroundMark x1="84751" y1="92765" x2="83319" y2="95756"/>
                            <a14:backgroundMark x1="92334" y1="94988" x2="92334" y2="94988"/>
                            <a14:backgroundMark x1="67509" y1="94826" x2="71750" y2="96686"/>
                            <a14:backgroundMark x1="71497" y1="81124" x2="71356" y2="78335"/>
                            <a14:backgroundMark x1="67874" y1="57235" x2="71356" y2="57761"/>
                            <a14:backgroundMark x1="67228" y1="56467" x2="70710" y2="57033"/>
                            <a14:backgroundMark x1="58888" y1="22797" x2="56810" y2="22959"/>
                            <a14:backgroundMark x1="56810" y1="80922" x2="56810" y2="79264"/>
                            <a14:backgroundMark x1="92474" y1="94260" x2="92474" y2="94260"/>
                            <a14:backgroundMark x1="84864" y1="93897" x2="82954" y2="95190"/>
                            <a14:backgroundMark x1="85117" y1="92401" x2="83207" y2="95554"/>
                            <a14:backgroundMark x1="83207" y1="76677" x2="83853" y2="83347"/>
                            <a14:backgroundMark x1="86661" y1="21302" x2="83067" y2="23888"/>
                            <a14:backgroundMark x1="77282" y1="24252" x2="77282" y2="24252"/>
                            <a14:backgroundMark x1="82028" y1="38521" x2="82308" y2="39814"/>
                            <a14:backgroundMark x1="81775" y1="37389" x2="82561" y2="38723"/>
                            <a14:backgroundMark x1="56164" y1="43411" x2="57203" y2="44988"/>
                            <a14:backgroundMark x1="57652" y1="45473" x2="57652" y2="45473"/>
                            <a14:backgroundMark x1="57147" y1="44826" x2="57147" y2="44826"/>
                            <a14:backgroundMark x1="66976" y1="94826" x2="68267" y2="96120"/>
                            <a14:backgroundMark x1="64224" y1="81124" x2="63971" y2="84357"/>
                            <a14:backgroundMark x1="62426" y1="93897" x2="62932" y2="91593"/>
                            <a14:backgroundMark x1="71300" y1="80073" x2="71104" y2="82417"/>
                            <a14:backgroundMark x1="82758" y1="72514" x2="84106" y2="852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1"/>
                  </a:ext>
                </a:extLst>
              </a:blip>
              <a:srcRect l="49398"/>
              <a:stretch/>
            </p:blipFill>
            <p:spPr>
              <a:xfrm>
                <a:off x="3329323" y="4070349"/>
                <a:ext cx="950831" cy="1305609"/>
              </a:xfrm>
              <a:prstGeom prst="cloudCallout">
                <a:avLst/>
              </a:prstGeom>
            </p:spPr>
          </p:pic>
          <p:pic>
            <p:nvPicPr>
              <p:cNvPr id="42" name="Picture 41" descr="Businesswoman confused">
                <a:extLst>
                  <a:ext uri="{FF2B5EF4-FFF2-40B4-BE49-F238E27FC236}">
                    <a16:creationId xmlns:a16="http://schemas.microsoft.com/office/drawing/2014/main" id="{A9898BE0-E353-5A46-9381-9A3A14094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99438" y="4285996"/>
                <a:ext cx="575887" cy="1096781"/>
              </a:xfrm>
              <a:prstGeom prst="cloudCallout">
                <a:avLst/>
              </a:prstGeom>
            </p:spPr>
          </p:pic>
          <p:pic>
            <p:nvPicPr>
              <p:cNvPr id="43" name="Picture 42" descr="Elderly woman explaining happily">
                <a:extLst>
                  <a:ext uri="{FF2B5EF4-FFF2-40B4-BE49-F238E27FC236}">
                    <a16:creationId xmlns:a16="http://schemas.microsoft.com/office/drawing/2014/main" id="{8C3E5ED5-58C8-851B-EC5C-EBFCFDD23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292812" y="4294248"/>
                <a:ext cx="339346" cy="1184367"/>
              </a:xfrm>
              <a:prstGeom prst="cloudCallout">
                <a:avLst/>
              </a:prstGeom>
            </p:spPr>
          </p:pic>
          <p:pic>
            <p:nvPicPr>
              <p:cNvPr id="44" name="Picture 43" descr="Young businessman arms crossed side">
                <a:extLst>
                  <a:ext uri="{FF2B5EF4-FFF2-40B4-BE49-F238E27FC236}">
                    <a16:creationId xmlns:a16="http://schemas.microsoft.com/office/drawing/2014/main" id="{434669BA-0D0C-6815-0200-C2F8BC519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8381" y="4173006"/>
                <a:ext cx="303630" cy="1305609"/>
              </a:xfrm>
              <a:prstGeom prst="cloudCallout">
                <a:avLst/>
              </a:prstGeom>
            </p:spPr>
          </p:pic>
          <p:pic>
            <p:nvPicPr>
              <p:cNvPr id="45" name="Picture 44" descr="Young girl raising hand">
                <a:extLst>
                  <a:ext uri="{FF2B5EF4-FFF2-40B4-BE49-F238E27FC236}">
                    <a16:creationId xmlns:a16="http://schemas.microsoft.com/office/drawing/2014/main" id="{F2D59F2E-245E-D488-208E-38561548B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3497" y="4381511"/>
                <a:ext cx="504951" cy="1299201"/>
              </a:xfrm>
              <a:prstGeom prst="cloudCallout">
                <a:avLst/>
              </a:prstGeom>
            </p:spPr>
          </p:pic>
          <p:pic>
            <p:nvPicPr>
              <p:cNvPr id="46" name="Picture 45" descr="Athletic woman using phone">
                <a:extLst>
                  <a:ext uri="{FF2B5EF4-FFF2-40B4-BE49-F238E27FC236}">
                    <a16:creationId xmlns:a16="http://schemas.microsoft.com/office/drawing/2014/main" id="{62E288CA-D09A-7779-E5BF-B947DDDC8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353632" y="4387919"/>
                <a:ext cx="326984" cy="1299201"/>
              </a:xfrm>
              <a:prstGeom prst="cloudCallout">
                <a:avLst/>
              </a:prstGeom>
            </p:spPr>
          </p:pic>
        </p:grpSp>
        <p:pic>
          <p:nvPicPr>
            <p:cNvPr id="32" name="Picture 31" descr="A cake on a plate&#10;&#10;Description automatically generated with medium confidence">
              <a:extLst>
                <a:ext uri="{FF2B5EF4-FFF2-40B4-BE49-F238E27FC236}">
                  <a16:creationId xmlns:a16="http://schemas.microsoft.com/office/drawing/2014/main" id="{0D67A1BA-603E-680E-835C-16A2F69A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5867" r="90000">
                          <a14:foregroundMark x1="37267" y1="18933" x2="46133" y2="15600"/>
                          <a14:foregroundMark x1="46133" y1="15600" x2="47200" y2="23333"/>
                          <a14:foregroundMark x1="47200" y1="23333" x2="43933" y2="17867"/>
                          <a14:foregroundMark x1="33400" y1="22133" x2="38533" y2="23867"/>
                          <a14:foregroundMark x1="41533" y1="24733" x2="33333" y2="23667"/>
                          <a14:foregroundMark x1="33333" y1="23667" x2="31000" y2="22600"/>
                          <a14:foregroundMark x1="19915" y1="60200" x2="15333" y2="60200"/>
                          <a14:foregroundMark x1="15333" y1="60200" x2="12067" y2="56533"/>
                          <a14:foregroundMark x1="12067" y1="57000" x2="12933" y2="59133"/>
                          <a14:foregroundMark x1="8667" y1="57200" x2="8667" y2="57200"/>
                          <a14:foregroundMark x1="9467" y1="56333" x2="20068" y2="60439"/>
                          <a14:foregroundMark x1="10133" y1="56533" x2="12067" y2="58933"/>
                          <a14:foregroundMark x1="10133" y1="57000" x2="6467" y2="57667"/>
                          <a14:foregroundMark x1="5867" y1="57000" x2="11200" y2="59800"/>
                          <a14:foregroundMark x1="81733" y1="56133" x2="77467" y2="55067"/>
                          <a14:backgroundMark x1="32067" y1="63867" x2="20867" y2="74000"/>
                          <a14:backgroundMark x1="27133" y1="62333" x2="23467" y2="62333"/>
                          <a14:backgroundMark x1="29733" y1="62600" x2="28667" y2="64067"/>
                          <a14:backgroundMark x1="25600" y1="61067" x2="20467" y2="61067"/>
                          <a14:backgroundMark x1="62400" y1="72933" x2="62400" y2="729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1"/>
                </a:ext>
              </a:extLst>
            </a:blip>
            <a:stretch>
              <a:fillRect/>
            </a:stretch>
          </p:blipFill>
          <p:spPr>
            <a:xfrm>
              <a:off x="2330524" y="4527687"/>
              <a:ext cx="759707" cy="759707"/>
            </a:xfrm>
            <a:prstGeom prst="cloudCallout">
              <a:avLst/>
            </a:prstGeom>
          </p:spPr>
        </p:pic>
        <p:pic>
          <p:nvPicPr>
            <p:cNvPr id="33" name="Picture 32" descr="A group of balloons&#10;&#10;Description automatically generated with medium confidence">
              <a:extLst>
                <a:ext uri="{FF2B5EF4-FFF2-40B4-BE49-F238E27FC236}">
                  <a16:creationId xmlns:a16="http://schemas.microsoft.com/office/drawing/2014/main" id="{53300797-69E2-52F4-65CA-A9E14809A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3750" b="91250" l="8750" r="92000">
                          <a14:foregroundMark x1="44250" y1="12750" x2="33625" y2="3750"/>
                          <a14:foregroundMark x1="85875" y1="20000" x2="92000" y2="25625"/>
                          <a14:foregroundMark x1="92000" y1="25625" x2="90000" y2="34000"/>
                          <a14:foregroundMark x1="10000" y1="36625" x2="8750" y2="47250"/>
                          <a14:foregroundMark x1="8750" y1="47250" x2="10375" y2="51500"/>
                          <a14:foregroundMark x1="50250" y1="91250" x2="49625" y2="91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4"/>
                </a:ext>
              </a:extLst>
            </a:blip>
            <a:stretch>
              <a:fillRect/>
            </a:stretch>
          </p:blipFill>
          <p:spPr>
            <a:xfrm>
              <a:off x="10448881" y="2595716"/>
              <a:ext cx="1448882" cy="1448882"/>
            </a:xfrm>
            <a:prstGeom prst="cloudCallout">
              <a:avLst/>
            </a:prstGeom>
          </p:spPr>
        </p:pic>
        <p:pic>
          <p:nvPicPr>
            <p:cNvPr id="34" name="Picture 33" descr="A group of balloons&#10;&#10;Description automatically generated with medium confidence">
              <a:extLst>
                <a:ext uri="{FF2B5EF4-FFF2-40B4-BE49-F238E27FC236}">
                  <a16:creationId xmlns:a16="http://schemas.microsoft.com/office/drawing/2014/main" id="{613C9BED-A27D-9B3E-6BA5-2E0141292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3375" b="98000" l="9154" r="89983">
                          <a14:foregroundMark x1="45596" y1="3375" x2="60794" y2="15375"/>
                          <a14:foregroundMark x1="60794" y1="15375" x2="58549" y2="16750"/>
                          <a14:foregroundMark x1="65803" y1="23188" x2="72884" y2="26875"/>
                          <a14:foregroundMark x1="80656" y1="34188" x2="87737" y2="37813"/>
                          <a14:foregroundMark x1="87219" y1="51812" x2="86528" y2="60625"/>
                          <a14:foregroundMark x1="9326" y1="45750" x2="12263" y2="49625"/>
                          <a14:foregroundMark x1="24698" y1="5750" x2="24698" y2="5750"/>
                          <a14:foregroundMark x1="27634" y1="5313" x2="27116" y2="5125"/>
                          <a14:foregroundMark x1="52159" y1="11813" x2="47841" y2="15000"/>
                          <a14:foregroundMark x1="49050" y1="86188" x2="52159" y2="96313"/>
                          <a14:foregroundMark x1="53195" y1="98000" x2="53195" y2="98000"/>
                          <a14:backgroundMark x1="55095" y1="47938" x2="55095" y2="47938"/>
                          <a14:backgroundMark x1="47323" y1="55875" x2="47323" y2="55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7"/>
                </a:ext>
              </a:extLst>
            </a:blip>
            <a:stretch>
              <a:fillRect/>
            </a:stretch>
          </p:blipFill>
          <p:spPr>
            <a:xfrm>
              <a:off x="1439973" y="2449988"/>
              <a:ext cx="933948" cy="2580859"/>
            </a:xfrm>
            <a:prstGeom prst="cloudCallou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DF36347D-CB77-CB12-9A45-8B65B26100A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4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CD6A4F-9857-C670-ADE3-27E5C91EC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4" t="-833" r="29783" b="7632"/>
          <a:stretch/>
        </p:blipFill>
        <p:spPr>
          <a:xfrm flipH="1">
            <a:off x="7787504" y="215931"/>
            <a:ext cx="2979710" cy="2985156"/>
          </a:xfrm>
          <a:prstGeom prst="cloudCallou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B12A1-2032-83DC-9A41-A6FCD8EB26B8}"/>
              </a:ext>
            </a:extLst>
          </p:cNvPr>
          <p:cNvSpPr txBox="1"/>
          <p:nvPr/>
        </p:nvSpPr>
        <p:spPr>
          <a:xfrm>
            <a:off x="3728204" y="3956537"/>
            <a:ext cx="4735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DIFFERENTIATION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AB67F0-5406-40F8-5478-09F56BA0E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233605" y="2754892"/>
            <a:ext cx="4023122" cy="4094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F376DF-6C35-8EE0-B2FD-8B534261E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626" y="104154"/>
            <a:ext cx="4359548" cy="2650738"/>
          </a:xfrm>
          <a:prstGeom prst="cloudCallout">
            <a:avLst/>
          </a:prstGeom>
        </p:spPr>
      </p:pic>
      <p:sp>
        <p:nvSpPr>
          <p:cNvPr id="14" name="Not Equal 13">
            <a:extLst>
              <a:ext uri="{FF2B5EF4-FFF2-40B4-BE49-F238E27FC236}">
                <a16:creationId xmlns:a16="http://schemas.microsoft.com/office/drawing/2014/main" id="{93544AAC-1359-BDA1-B38B-5D21C8EDC854}"/>
              </a:ext>
            </a:extLst>
          </p:cNvPr>
          <p:cNvSpPr/>
          <p:nvPr/>
        </p:nvSpPr>
        <p:spPr>
          <a:xfrm>
            <a:off x="5488297" y="1173997"/>
            <a:ext cx="1174095" cy="872508"/>
          </a:xfrm>
          <a:prstGeom prst="mathNotEqual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74C80D-DE01-E64E-4A34-20A612053A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7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C9D7ADC-278B-3312-D91F-E723862B9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7B52AA-0591-5D48-B1A6-BCE85FACFE9D}"/>
              </a:ext>
            </a:extLst>
          </p:cNvPr>
          <p:cNvSpPr/>
          <p:nvPr/>
        </p:nvSpPr>
        <p:spPr>
          <a:xfrm>
            <a:off x="-9028756" y="4286249"/>
            <a:ext cx="6362700" cy="3866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DB623C-9086-8EA5-B6D1-ED057E61A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833850" y="5520743"/>
            <a:ext cx="2986444" cy="1990962"/>
          </a:xfrm>
          <a:prstGeom prst="rect">
            <a:avLst/>
          </a:prstGeom>
        </p:spPr>
      </p:pic>
      <p:pic>
        <p:nvPicPr>
          <p:cNvPr id="6" name="Picture 5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5DAA7306-0E8C-B7BE-226C-DE9E9F6BE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5" b="98230" l="9627" r="89784">
                        <a14:foregroundMark x1="28880" y1="99410" x2="61100" y2="87021"/>
                        <a14:foregroundMark x1="61100" y1="87021" x2="71906" y2="96165"/>
                        <a14:foregroundMark x1="71906" y1="96165" x2="79371" y2="85251"/>
                        <a14:foregroundMark x1="79371" y1="85251" x2="45580" y2="95280"/>
                        <a14:foregroundMark x1="45580" y1="95280" x2="37917" y2="94690"/>
                        <a14:foregroundMark x1="37917" y1="94690" x2="38310" y2="94690"/>
                        <a14:foregroundMark x1="60707" y1="93215" x2="74656" y2="98230"/>
                        <a14:foregroundMark x1="74656" y1="98230" x2="80550" y2="97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6348598" y="4992717"/>
            <a:ext cx="3680339" cy="24511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3A69C5-B523-CDBB-D31F-4EE9CC893D96}"/>
              </a:ext>
            </a:extLst>
          </p:cNvPr>
          <p:cNvCxnSpPr/>
          <p:nvPr/>
        </p:nvCxnSpPr>
        <p:spPr>
          <a:xfrm>
            <a:off x="-6743700" y="6219497"/>
            <a:ext cx="1086794" cy="0"/>
          </a:xfrm>
          <a:prstGeom prst="straightConnector1">
            <a:avLst/>
          </a:prstGeom>
          <a:ln w="2286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920541-A4C3-1B8A-FC54-6FEFF5946835}"/>
              </a:ext>
            </a:extLst>
          </p:cNvPr>
          <p:cNvSpPr txBox="1"/>
          <p:nvPr/>
        </p:nvSpPr>
        <p:spPr>
          <a:xfrm>
            <a:off x="3542801" y="3956090"/>
            <a:ext cx="5106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MEANING MAKING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CF5BD9-350C-F7C6-16FC-97C74D2D52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233605" y="2754892"/>
            <a:ext cx="4023122" cy="40948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B2F7FB-6A6E-BE02-5F8B-359FDFBA9F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7" t="18598" r="877" b="3398"/>
          <a:stretch/>
        </p:blipFill>
        <p:spPr>
          <a:xfrm>
            <a:off x="301076" y="334760"/>
            <a:ext cx="4984202" cy="2384463"/>
          </a:xfrm>
          <a:prstGeom prst="cloudCallout">
            <a:avLst/>
          </a:prstGeom>
        </p:spPr>
      </p:pic>
      <p:sp>
        <p:nvSpPr>
          <p:cNvPr id="17" name="Not Equal 16">
            <a:extLst>
              <a:ext uri="{FF2B5EF4-FFF2-40B4-BE49-F238E27FC236}">
                <a16:creationId xmlns:a16="http://schemas.microsoft.com/office/drawing/2014/main" id="{0CF735C6-4827-28FB-E617-B9FD85A4FDA0}"/>
              </a:ext>
            </a:extLst>
          </p:cNvPr>
          <p:cNvSpPr/>
          <p:nvPr/>
        </p:nvSpPr>
        <p:spPr>
          <a:xfrm>
            <a:off x="5488297" y="1173997"/>
            <a:ext cx="1174095" cy="872508"/>
          </a:xfrm>
          <a:prstGeom prst="mathNotEqual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5EC6E9-277D-D3E1-CBA2-3BFB09F01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822" t="6723" r="15996" b="-5480"/>
          <a:stretch/>
        </p:blipFill>
        <p:spPr>
          <a:xfrm flipH="1">
            <a:off x="7402321" y="155754"/>
            <a:ext cx="3694246" cy="3202799"/>
          </a:xfrm>
          <a:prstGeom prst="cloudCallout">
            <a:avLst/>
          </a:prstGeom>
        </p:spPr>
      </p:pic>
    </p:spTree>
    <p:extLst>
      <p:ext uri="{BB962C8B-B14F-4D97-AF65-F5344CB8AC3E}">
        <p14:creationId xmlns:p14="http://schemas.microsoft.com/office/powerpoint/2010/main" val="184453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1B5-96A2-42F0-943C-DD41A190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90205"/>
            <a:ext cx="10518776" cy="1200329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ctr"/>
            <a:r>
              <a:rPr lang="en-US" sz="4000" u="sng" dirty="0"/>
              <a:t>Development</a:t>
            </a:r>
            <a:r>
              <a:rPr lang="en-US" sz="4000" dirty="0"/>
              <a:t> is a </a:t>
            </a:r>
            <a:r>
              <a:rPr lang="en-US" sz="4000" b="1" dirty="0"/>
              <a:t>crucial</a:t>
            </a:r>
            <a:r>
              <a:rPr lang="en-US" sz="4000" dirty="0"/>
              <a:t> context for understanding affective cognitions, experiences, and expressions</a:t>
            </a:r>
          </a:p>
        </p:txBody>
      </p:sp>
      <p:pic>
        <p:nvPicPr>
          <p:cNvPr id="6" name="Content Placeholder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3BEC3B53-8B74-4B2C-B914-7B9E72B5D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6" b="89889" l="932" r="99360">
                        <a14:foregroundMark x1="3697" y1="70501" x2="4571" y2="52226"/>
                        <a14:foregroundMark x1="4571" y1="52226" x2="4425" y2="48330"/>
                        <a14:foregroundMark x1="9199" y1="42115" x2="7744" y2="73562"/>
                        <a14:foregroundMark x1="1805" y1="79314" x2="2213" y2="44249"/>
                        <a14:foregroundMark x1="2213" y1="44249" x2="2096" y2="43785"/>
                        <a14:foregroundMark x1="5648" y1="42857" x2="1106" y2="44249"/>
                        <a14:foregroundMark x1="1106" y1="44249" x2="932" y2="44434"/>
                        <a14:foregroundMark x1="2038" y1="42857" x2="2038" y2="42857"/>
                        <a14:foregroundMark x1="71587" y1="27087" x2="71528" y2="17904"/>
                        <a14:foregroundMark x1="81223" y1="17904" x2="81019" y2="14657"/>
                        <a14:foregroundMark x1="91820" y1="12801" x2="94964" y2="27087"/>
                        <a14:foregroundMark x1="94964" y1="27087" x2="98603" y2="77551"/>
                        <a14:foregroundMark x1="98603" y1="77551" x2="94556" y2="67811"/>
                        <a14:foregroundMark x1="94556" y1="67811" x2="95517" y2="34416"/>
                        <a14:foregroundMark x1="95517" y1="34416" x2="97962" y2="17625"/>
                        <a14:foregroundMark x1="1164" y1="46939" x2="1456" y2="61503"/>
                        <a14:foregroundMark x1="98981" y1="29221" x2="98981" y2="29221"/>
                        <a14:foregroundMark x1="99360" y1="47217" x2="99360" y2="47217"/>
                        <a14:foregroundMark x1="99272" y1="26623" x2="99272" y2="26623"/>
                        <a14:foregroundMark x1="99127" y1="24768" x2="99272" y2="28015"/>
                        <a14:foregroundMark x1="81805" y1="13265" x2="81019" y2="13265"/>
                        <a14:foregroundMark x1="89141" y1="13265" x2="89141" y2="13265"/>
                        <a14:backgroundMark x1="204" y1="44434" x2="204" y2="44434"/>
                        <a14:backgroundMark x1="58" y1="60390" x2="437" y2="44434"/>
                        <a14:backgroundMark x1="99942" y1="50928" x2="99942" y2="25974"/>
                        <a14:backgroundMark x1="99709" y1="56679" x2="99854" y2="79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4762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E70D5-0FE7-4D07-AA95-CF714749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87BF82C-E13A-41E3-8FC7-D3379C9C34FC}" type="slidenum">
              <a:rPr lang="en-US" sz="4400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16</a:t>
            </a:fld>
            <a:endParaRPr lang="en-US" sz="4400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2730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39C6C-ED6C-AB93-87C6-372327F2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AD244D-5E9C-DA77-E3DC-EF1BA01DE35E}"/>
              </a:ext>
            </a:extLst>
          </p:cNvPr>
          <p:cNvCxnSpPr>
            <a:cxnSpLocks/>
          </p:cNvCxnSpPr>
          <p:nvPr/>
        </p:nvCxnSpPr>
        <p:spPr>
          <a:xfrm>
            <a:off x="2832100" y="5761831"/>
            <a:ext cx="6870700" cy="0"/>
          </a:xfrm>
          <a:prstGeom prst="straightConnector1">
            <a:avLst/>
          </a:prstGeom>
          <a:ln w="190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38D3E026-6E1D-3786-8D0A-C2C0B66C1B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4692650"/>
            <a:ext cx="1663700" cy="1663700"/>
          </a:xfrm>
          <a:prstGeom prst="rect">
            <a:avLst/>
          </a:prstGeom>
        </p:spPr>
      </p:pic>
      <p:pic>
        <p:nvPicPr>
          <p:cNvPr id="12" name="Graphic 11" descr="Baby crawling with solid fill">
            <a:extLst>
              <a:ext uri="{FF2B5EF4-FFF2-40B4-BE49-F238E27FC236}">
                <a16:creationId xmlns:a16="http://schemas.microsoft.com/office/drawing/2014/main" id="{10F2470B-6F2D-300B-F38D-EE5ED92F5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400" y="4692650"/>
            <a:ext cx="1663700" cy="1663700"/>
          </a:xfrm>
          <a:prstGeom prst="rect">
            <a:avLst/>
          </a:prstGeom>
        </p:spPr>
      </p:pic>
      <p:pic>
        <p:nvPicPr>
          <p:cNvPr id="5" name="Graphic 4" descr="Smiling face outline with solid fill">
            <a:extLst>
              <a:ext uri="{FF2B5EF4-FFF2-40B4-BE49-F238E27FC236}">
                <a16:creationId xmlns:a16="http://schemas.microsoft.com/office/drawing/2014/main" id="{11FD2E2E-5204-5C8B-A66C-D9AE2F878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4991" y="1757699"/>
            <a:ext cx="641866" cy="641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4A787-F1C7-A405-84F6-E46E5A54EED3}"/>
              </a:ext>
            </a:extLst>
          </p:cNvPr>
          <p:cNvSpPr txBox="1"/>
          <p:nvPr/>
        </p:nvSpPr>
        <p:spPr>
          <a:xfrm>
            <a:off x="2906857" y="1893966"/>
            <a:ext cx="637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tend to see overt emotion expressions begin around 6-weeks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FC78F-8B85-3E37-CE9C-7384E965E4AD}"/>
              </a:ext>
            </a:extLst>
          </p:cNvPr>
          <p:cNvSpPr txBox="1"/>
          <p:nvPr/>
        </p:nvSpPr>
        <p:spPr>
          <a:xfrm>
            <a:off x="3452519" y="2512158"/>
            <a:ext cx="528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tend to see affective labeling begin around 2-years</a:t>
            </a:r>
          </a:p>
        </p:txBody>
      </p:sp>
      <p:pic>
        <p:nvPicPr>
          <p:cNvPr id="15" name="Graphic 14" descr="Label outline">
            <a:extLst>
              <a:ext uri="{FF2B5EF4-FFF2-40B4-BE49-F238E27FC236}">
                <a16:creationId xmlns:a16="http://schemas.microsoft.com/office/drawing/2014/main" id="{D1D777E5-2A69-1DA7-01CF-3D330D9768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56575" y="2375891"/>
            <a:ext cx="641867" cy="6418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2ACD94-FF74-8F22-E4B7-E89F74B46EE7}"/>
              </a:ext>
            </a:extLst>
          </p:cNvPr>
          <p:cNvSpPr txBox="1"/>
          <p:nvPr/>
        </p:nvSpPr>
        <p:spPr>
          <a:xfrm>
            <a:off x="1670049" y="3180248"/>
            <a:ext cx="885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ability to read others’ emotions and situations improves throughout early development</a:t>
            </a:r>
          </a:p>
        </p:txBody>
      </p:sp>
      <p:pic>
        <p:nvPicPr>
          <p:cNvPr id="22" name="Graphic 21" descr="Eyes outline">
            <a:extLst>
              <a:ext uri="{FF2B5EF4-FFF2-40B4-BE49-F238E27FC236}">
                <a16:creationId xmlns:a16="http://schemas.microsoft.com/office/drawing/2014/main" id="{A57C5ADD-481B-5C3E-8CDE-18A699D929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8181" y="3043980"/>
            <a:ext cx="641868" cy="6418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AA2B83-E41A-E92D-8112-CFCAFD3B8000}"/>
              </a:ext>
            </a:extLst>
          </p:cNvPr>
          <p:cNvSpPr txBox="1"/>
          <p:nvPr/>
        </p:nvSpPr>
        <p:spPr>
          <a:xfrm>
            <a:off x="1670049" y="3847504"/>
            <a:ext cx="885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Emotional differentiation abilities improve throughout early development</a:t>
            </a:r>
          </a:p>
        </p:txBody>
      </p:sp>
      <p:pic>
        <p:nvPicPr>
          <p:cNvPr id="25" name="Graphic 24" descr="Filter outline">
            <a:extLst>
              <a:ext uri="{FF2B5EF4-FFF2-40B4-BE49-F238E27FC236}">
                <a16:creationId xmlns:a16="http://schemas.microsoft.com/office/drawing/2014/main" id="{AE7BE18B-14F3-BF55-45EB-6CCB24B45E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44699" y="3711236"/>
            <a:ext cx="641868" cy="6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9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F402E8-6A2D-F678-FAFA-4B7103716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406" y="1690688"/>
            <a:ext cx="6693988" cy="490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770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236C2-5290-659E-1FD0-CF92375B24D0}"/>
              </a:ext>
            </a:extLst>
          </p:cNvPr>
          <p:cNvSpPr txBox="1"/>
          <p:nvPr/>
        </p:nvSpPr>
        <p:spPr>
          <a:xfrm>
            <a:off x="5721894" y="1652588"/>
            <a:ext cx="1279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Adults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F402E8-6A2D-F678-FAFA-4B7103716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7" r="30953"/>
          <a:stretch/>
        </p:blipFill>
        <p:spPr>
          <a:xfrm>
            <a:off x="3603520" y="2310604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7096DCF-E543-A20F-270D-04EEACC4961E}"/>
              </a:ext>
            </a:extLst>
          </p:cNvPr>
          <p:cNvSpPr txBox="1"/>
          <p:nvPr/>
        </p:nvSpPr>
        <p:spPr>
          <a:xfrm>
            <a:off x="5440623" y="5570967"/>
            <a:ext cx="21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Visceral, Automatic </a:t>
            </a:r>
            <a:br>
              <a:rPr lang="en-US" dirty="0"/>
            </a:br>
            <a:r>
              <a:rPr lang="en-US" dirty="0"/>
              <a:t>Valence Assignment </a:t>
            </a:r>
          </a:p>
        </p:txBody>
      </p:sp>
    </p:spTree>
    <p:extLst>
      <p:ext uri="{BB962C8B-B14F-4D97-AF65-F5344CB8AC3E}">
        <p14:creationId xmlns:p14="http://schemas.microsoft.com/office/powerpoint/2010/main" val="276775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 descr="A picture containing tree, outdoor, park, plant&#10;&#10;Description automatically generated">
            <a:extLst>
              <a:ext uri="{FF2B5EF4-FFF2-40B4-BE49-F238E27FC236}">
                <a16:creationId xmlns:a16="http://schemas.microsoft.com/office/drawing/2014/main" id="{F3BB8B6B-D4F7-C1C5-B0F2-991F84E35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334" r="17947" b="15746"/>
          <a:stretch/>
        </p:blipFill>
        <p:spPr>
          <a:xfrm>
            <a:off x="-1504" y="0"/>
            <a:ext cx="12193504" cy="68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39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236C2-5290-659E-1FD0-CF92375B24D0}"/>
              </a:ext>
            </a:extLst>
          </p:cNvPr>
          <p:cNvSpPr txBox="1"/>
          <p:nvPr/>
        </p:nvSpPr>
        <p:spPr>
          <a:xfrm>
            <a:off x="5721894" y="1652588"/>
            <a:ext cx="1279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Adults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F402E8-6A2D-F678-FAFA-4B7103716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7" r="30953"/>
          <a:stretch/>
        </p:blipFill>
        <p:spPr>
          <a:xfrm>
            <a:off x="3603520" y="2310604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65D2D4-C22E-83FA-1B84-A11D4D6B1045}"/>
              </a:ext>
            </a:extLst>
          </p:cNvPr>
          <p:cNvSpPr txBox="1"/>
          <p:nvPr/>
        </p:nvSpPr>
        <p:spPr>
          <a:xfrm>
            <a:off x="732201" y="3107809"/>
            <a:ext cx="2477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Synthesis &amp; Assessment </a:t>
            </a:r>
            <a:br>
              <a:rPr lang="en-US" dirty="0"/>
            </a:br>
            <a:r>
              <a:rPr lang="en-US" dirty="0"/>
              <a:t>of Complex, Multimodal</a:t>
            </a:r>
            <a:br>
              <a:rPr lang="en-US" dirty="0"/>
            </a:br>
            <a:r>
              <a:rPr lang="en-US" dirty="0"/>
              <a:t>Information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B5D74-C7DB-DEDC-E680-8A19D95451BC}"/>
              </a:ext>
            </a:extLst>
          </p:cNvPr>
          <p:cNvSpPr txBox="1"/>
          <p:nvPr/>
        </p:nvSpPr>
        <p:spPr>
          <a:xfrm>
            <a:off x="5440623" y="5570967"/>
            <a:ext cx="21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Visceral, Automatic </a:t>
            </a:r>
            <a:br>
              <a:rPr lang="en-US" dirty="0"/>
            </a:br>
            <a:r>
              <a:rPr lang="en-US" dirty="0"/>
              <a:t>Valence Assignment </a:t>
            </a:r>
          </a:p>
        </p:txBody>
      </p:sp>
    </p:spTree>
    <p:extLst>
      <p:ext uri="{BB962C8B-B14F-4D97-AF65-F5344CB8AC3E}">
        <p14:creationId xmlns:p14="http://schemas.microsoft.com/office/powerpoint/2010/main" val="247147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236C2-5290-659E-1FD0-CF92375B24D0}"/>
              </a:ext>
            </a:extLst>
          </p:cNvPr>
          <p:cNvSpPr txBox="1"/>
          <p:nvPr/>
        </p:nvSpPr>
        <p:spPr>
          <a:xfrm>
            <a:off x="5721894" y="1652588"/>
            <a:ext cx="1279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Adults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F402E8-6A2D-F678-FAFA-4B7103716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7" r="30953"/>
          <a:stretch/>
        </p:blipFill>
        <p:spPr>
          <a:xfrm>
            <a:off x="3603520" y="2310604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1DEF4847-B489-1BE7-FD85-0ADB0AAFD32F}"/>
              </a:ext>
            </a:extLst>
          </p:cNvPr>
          <p:cNvSpPr/>
          <p:nvPr/>
        </p:nvSpPr>
        <p:spPr>
          <a:xfrm rot="16635216">
            <a:off x="5873495" y="2732527"/>
            <a:ext cx="78159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28F77CB-010B-9E24-81F5-ED3B356FBF54}"/>
              </a:ext>
            </a:extLst>
          </p:cNvPr>
          <p:cNvSpPr/>
          <p:nvPr/>
        </p:nvSpPr>
        <p:spPr>
          <a:xfrm rot="488761">
            <a:off x="5873495" y="2785997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41160ED-46DB-735C-5BED-09A33BA2B57D}"/>
              </a:ext>
            </a:extLst>
          </p:cNvPr>
          <p:cNvSpPr/>
          <p:nvPr/>
        </p:nvSpPr>
        <p:spPr>
          <a:xfrm rot="488761">
            <a:off x="5391684" y="2779043"/>
            <a:ext cx="1600147" cy="790608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2DC7D06-0C5B-0E89-C62E-1447DD0903E9}"/>
              </a:ext>
            </a:extLst>
          </p:cNvPr>
          <p:cNvSpPr/>
          <p:nvPr/>
        </p:nvSpPr>
        <p:spPr>
          <a:xfrm rot="10985193">
            <a:off x="5840154" y="3301176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C2EEFE58-4530-DD98-8793-267308DC43F3}"/>
              </a:ext>
            </a:extLst>
          </p:cNvPr>
          <p:cNvSpPr/>
          <p:nvPr/>
        </p:nvSpPr>
        <p:spPr>
          <a:xfrm rot="5400000">
            <a:off x="5739969" y="3098208"/>
            <a:ext cx="90895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9D92498-3CDB-E5B8-747F-7231DFBCBD5D}"/>
              </a:ext>
            </a:extLst>
          </p:cNvPr>
          <p:cNvSpPr/>
          <p:nvPr/>
        </p:nvSpPr>
        <p:spPr>
          <a:xfrm rot="7095905">
            <a:off x="5820845" y="2961288"/>
            <a:ext cx="886894" cy="121447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90A47-C20F-E9B3-D5F4-EE150A4F2943}"/>
              </a:ext>
            </a:extLst>
          </p:cNvPr>
          <p:cNvSpPr txBox="1"/>
          <p:nvPr/>
        </p:nvSpPr>
        <p:spPr>
          <a:xfrm>
            <a:off x="732201" y="3107809"/>
            <a:ext cx="2477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Synthesis &amp; Assessment </a:t>
            </a:r>
            <a:br>
              <a:rPr lang="en-US" dirty="0"/>
            </a:br>
            <a:r>
              <a:rPr lang="en-US" dirty="0"/>
              <a:t>of Complex, Multimodal</a:t>
            </a:r>
            <a:br>
              <a:rPr lang="en-US" dirty="0"/>
            </a:br>
            <a:r>
              <a:rPr lang="en-US" dirty="0"/>
              <a:t>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9C90D-CD5A-72A5-0564-ADFF04E01A77}"/>
              </a:ext>
            </a:extLst>
          </p:cNvPr>
          <p:cNvSpPr txBox="1"/>
          <p:nvPr/>
        </p:nvSpPr>
        <p:spPr>
          <a:xfrm>
            <a:off x="5440623" y="5570967"/>
            <a:ext cx="21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Visceral, Automatic </a:t>
            </a:r>
            <a:br>
              <a:rPr lang="en-US" dirty="0"/>
            </a:br>
            <a:r>
              <a:rPr lang="en-US" dirty="0"/>
              <a:t>Valence Assignment </a:t>
            </a:r>
          </a:p>
        </p:txBody>
      </p:sp>
    </p:spTree>
    <p:extLst>
      <p:ext uri="{BB962C8B-B14F-4D97-AF65-F5344CB8AC3E}">
        <p14:creationId xmlns:p14="http://schemas.microsoft.com/office/powerpoint/2010/main" val="220653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236C2-5290-659E-1FD0-CF92375B24D0}"/>
              </a:ext>
            </a:extLst>
          </p:cNvPr>
          <p:cNvSpPr txBox="1"/>
          <p:nvPr/>
        </p:nvSpPr>
        <p:spPr>
          <a:xfrm>
            <a:off x="3029494" y="1763929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Adults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B9020-B372-4E9D-DABB-DDF938EEC7CC}"/>
              </a:ext>
            </a:extLst>
          </p:cNvPr>
          <p:cNvSpPr txBox="1"/>
          <p:nvPr/>
        </p:nvSpPr>
        <p:spPr>
          <a:xfrm>
            <a:off x="7882991" y="1763779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Child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F402E8-6A2D-F678-FAFA-4B7103716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7" r="30953"/>
          <a:stretch/>
        </p:blipFill>
        <p:spPr>
          <a:xfrm>
            <a:off x="911120" y="2421945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1DEF4847-B489-1BE7-FD85-0ADB0AAFD32F}"/>
              </a:ext>
            </a:extLst>
          </p:cNvPr>
          <p:cNvSpPr/>
          <p:nvPr/>
        </p:nvSpPr>
        <p:spPr>
          <a:xfrm rot="16635216">
            <a:off x="3181095" y="2843868"/>
            <a:ext cx="78159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28F77CB-010B-9E24-81F5-ED3B356FBF54}"/>
              </a:ext>
            </a:extLst>
          </p:cNvPr>
          <p:cNvSpPr/>
          <p:nvPr/>
        </p:nvSpPr>
        <p:spPr>
          <a:xfrm rot="488761">
            <a:off x="3181095" y="2897338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41160ED-46DB-735C-5BED-09A33BA2B57D}"/>
              </a:ext>
            </a:extLst>
          </p:cNvPr>
          <p:cNvSpPr/>
          <p:nvPr/>
        </p:nvSpPr>
        <p:spPr>
          <a:xfrm rot="488761">
            <a:off x="2699284" y="2890384"/>
            <a:ext cx="1600147" cy="790608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2DC7D06-0C5B-0E89-C62E-1447DD0903E9}"/>
              </a:ext>
            </a:extLst>
          </p:cNvPr>
          <p:cNvSpPr/>
          <p:nvPr/>
        </p:nvSpPr>
        <p:spPr>
          <a:xfrm rot="10985193">
            <a:off x="3147754" y="3412517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C2EEFE58-4530-DD98-8793-267308DC43F3}"/>
              </a:ext>
            </a:extLst>
          </p:cNvPr>
          <p:cNvSpPr/>
          <p:nvPr/>
        </p:nvSpPr>
        <p:spPr>
          <a:xfrm rot="5400000">
            <a:off x="3047569" y="3209549"/>
            <a:ext cx="90895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9D92498-3CDB-E5B8-747F-7231DFBCBD5D}"/>
              </a:ext>
            </a:extLst>
          </p:cNvPr>
          <p:cNvSpPr/>
          <p:nvPr/>
        </p:nvSpPr>
        <p:spPr>
          <a:xfrm rot="7095905">
            <a:off x="3128445" y="3072629"/>
            <a:ext cx="886894" cy="121447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61CBAD-854B-6B7E-6D90-DE11B61A01CE}"/>
              </a:ext>
            </a:extLst>
          </p:cNvPr>
          <p:cNvGrpSpPr/>
          <p:nvPr/>
        </p:nvGrpSpPr>
        <p:grpSpPr>
          <a:xfrm>
            <a:off x="5788348" y="2421945"/>
            <a:ext cx="3952875" cy="3047696"/>
            <a:chOff x="0" y="3429000"/>
            <a:chExt cx="3952875" cy="304769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B7CAF2D-0826-BE6A-CFEA-16562963D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297" r="30953"/>
            <a:stretch/>
          </p:blipFill>
          <p:spPr>
            <a:xfrm>
              <a:off x="0" y="3429000"/>
              <a:ext cx="3952875" cy="30476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1914BF1B-85F4-7E26-D2C6-D1F985AFE3E4}"/>
                </a:ext>
              </a:extLst>
            </p:cNvPr>
            <p:cNvSpPr/>
            <p:nvPr/>
          </p:nvSpPr>
          <p:spPr>
            <a:xfrm rot="10985193">
              <a:off x="2236634" y="4419572"/>
              <a:ext cx="781594" cy="698673"/>
            </a:xfrm>
            <a:prstGeom prst="arc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832946AD-B330-739C-05A6-0690F338B995}"/>
                </a:ext>
              </a:extLst>
            </p:cNvPr>
            <p:cNvSpPr/>
            <p:nvPr/>
          </p:nvSpPr>
          <p:spPr>
            <a:xfrm rot="5400000">
              <a:off x="2136449" y="4216604"/>
              <a:ext cx="908954" cy="891089"/>
            </a:xfrm>
            <a:prstGeom prst="arc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0ED7C8ED-21B2-D547-088E-1213A468E0B3}"/>
                </a:ext>
              </a:extLst>
            </p:cNvPr>
            <p:cNvSpPr/>
            <p:nvPr/>
          </p:nvSpPr>
          <p:spPr>
            <a:xfrm rot="7095905">
              <a:off x="2217325" y="4079684"/>
              <a:ext cx="886894" cy="1214470"/>
            </a:xfrm>
            <a:prstGeom prst="arc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BFEEF4A-B521-C01A-DA0B-07283A0F7705}"/>
              </a:ext>
            </a:extLst>
          </p:cNvPr>
          <p:cNvSpPr txBox="1"/>
          <p:nvPr/>
        </p:nvSpPr>
        <p:spPr>
          <a:xfrm>
            <a:off x="9472600" y="5927011"/>
            <a:ext cx="24408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C264C1-58B3-36DD-990E-91FC9676F301}"/>
              </a:ext>
            </a:extLst>
          </p:cNvPr>
          <p:cNvSpPr/>
          <p:nvPr/>
        </p:nvSpPr>
        <p:spPr>
          <a:xfrm>
            <a:off x="4309011" y="5668524"/>
            <a:ext cx="1489954" cy="950384"/>
          </a:xfrm>
          <a:prstGeom prst="roundRect">
            <a:avLst/>
          </a:prstGeom>
          <a:solidFill>
            <a:srgbClr val="1116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Synthesis</a:t>
            </a:r>
          </a:p>
          <a:p>
            <a:pPr algn="ctr"/>
            <a:r>
              <a:rPr lang="en-US" sz="1600" dirty="0"/>
              <a:t>vmPFC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311BCFB-0454-AB98-ED45-A05CE3EA695A}"/>
              </a:ext>
            </a:extLst>
          </p:cNvPr>
          <p:cNvSpPr/>
          <p:nvPr/>
        </p:nvSpPr>
        <p:spPr>
          <a:xfrm>
            <a:off x="6393037" y="5668524"/>
            <a:ext cx="1489954" cy="95038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Evaluation</a:t>
            </a:r>
          </a:p>
          <a:p>
            <a:pPr algn="ctr"/>
            <a:r>
              <a:rPr lang="en-US" sz="1600" dirty="0" err="1"/>
              <a:t>Nacc</a:t>
            </a:r>
            <a:endParaRPr lang="en-US" sz="1600" dirty="0"/>
          </a:p>
          <a:p>
            <a:pPr algn="ctr"/>
            <a:r>
              <a:rPr lang="en-US" sz="1600" dirty="0" err="1"/>
              <a:t>Amyg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4394C-9B0B-93DD-799C-965722759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75"/>
          <a:stretch/>
        </p:blipFill>
        <p:spPr>
          <a:xfrm>
            <a:off x="7126014" y="5662087"/>
            <a:ext cx="772866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1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236C2-5290-659E-1FD0-CF92375B24D0}"/>
              </a:ext>
            </a:extLst>
          </p:cNvPr>
          <p:cNvSpPr txBox="1"/>
          <p:nvPr/>
        </p:nvSpPr>
        <p:spPr>
          <a:xfrm>
            <a:off x="3029494" y="1763929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Adults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B9020-B372-4E9D-DABB-DDF938EEC7CC}"/>
              </a:ext>
            </a:extLst>
          </p:cNvPr>
          <p:cNvSpPr txBox="1"/>
          <p:nvPr/>
        </p:nvSpPr>
        <p:spPr>
          <a:xfrm>
            <a:off x="7882991" y="1763779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Child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F402E8-6A2D-F678-FAFA-4B7103716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7" r="30953"/>
          <a:stretch/>
        </p:blipFill>
        <p:spPr>
          <a:xfrm>
            <a:off x="911120" y="2421945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1DEF4847-B489-1BE7-FD85-0ADB0AAFD32F}"/>
              </a:ext>
            </a:extLst>
          </p:cNvPr>
          <p:cNvSpPr/>
          <p:nvPr/>
        </p:nvSpPr>
        <p:spPr>
          <a:xfrm rot="16635216">
            <a:off x="3181095" y="2843868"/>
            <a:ext cx="78159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28F77CB-010B-9E24-81F5-ED3B356FBF54}"/>
              </a:ext>
            </a:extLst>
          </p:cNvPr>
          <p:cNvSpPr/>
          <p:nvPr/>
        </p:nvSpPr>
        <p:spPr>
          <a:xfrm rot="488761">
            <a:off x="3181095" y="2897338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41160ED-46DB-735C-5BED-09A33BA2B57D}"/>
              </a:ext>
            </a:extLst>
          </p:cNvPr>
          <p:cNvSpPr/>
          <p:nvPr/>
        </p:nvSpPr>
        <p:spPr>
          <a:xfrm rot="488761">
            <a:off x="2699284" y="2890384"/>
            <a:ext cx="1600147" cy="790608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2DC7D06-0C5B-0E89-C62E-1447DD0903E9}"/>
              </a:ext>
            </a:extLst>
          </p:cNvPr>
          <p:cNvSpPr/>
          <p:nvPr/>
        </p:nvSpPr>
        <p:spPr>
          <a:xfrm rot="10985193">
            <a:off x="3147754" y="3412517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C2EEFE58-4530-DD98-8793-267308DC43F3}"/>
              </a:ext>
            </a:extLst>
          </p:cNvPr>
          <p:cNvSpPr/>
          <p:nvPr/>
        </p:nvSpPr>
        <p:spPr>
          <a:xfrm rot="5400000">
            <a:off x="3047569" y="3209549"/>
            <a:ext cx="90895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9D92498-3CDB-E5B8-747F-7231DFBCBD5D}"/>
              </a:ext>
            </a:extLst>
          </p:cNvPr>
          <p:cNvSpPr/>
          <p:nvPr/>
        </p:nvSpPr>
        <p:spPr>
          <a:xfrm rot="7095905">
            <a:off x="3128445" y="3072629"/>
            <a:ext cx="886894" cy="121447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B7CAF2D-0826-BE6A-CFEA-16562963D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7" r="30953"/>
          <a:stretch/>
        </p:blipFill>
        <p:spPr>
          <a:xfrm>
            <a:off x="5788348" y="2421945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D382441A-646E-9729-4570-5E8777D1A09B}"/>
              </a:ext>
            </a:extLst>
          </p:cNvPr>
          <p:cNvSpPr/>
          <p:nvPr/>
        </p:nvSpPr>
        <p:spPr>
          <a:xfrm rot="16635216">
            <a:off x="8058323" y="2843868"/>
            <a:ext cx="781594" cy="891089"/>
          </a:xfrm>
          <a:prstGeom prst="arc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5E290915-D0CF-38E1-7C6C-C306B8A00C24}"/>
              </a:ext>
            </a:extLst>
          </p:cNvPr>
          <p:cNvSpPr/>
          <p:nvPr/>
        </p:nvSpPr>
        <p:spPr>
          <a:xfrm rot="488761">
            <a:off x="8058323" y="2897338"/>
            <a:ext cx="781594" cy="698673"/>
          </a:xfrm>
          <a:prstGeom prst="arc">
            <a:avLst/>
          </a:prstGeom>
          <a:ln w="63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92477361-3DE7-0EA2-C86F-E5DFC73EE67A}"/>
              </a:ext>
            </a:extLst>
          </p:cNvPr>
          <p:cNvSpPr/>
          <p:nvPr/>
        </p:nvSpPr>
        <p:spPr>
          <a:xfrm rot="488761">
            <a:off x="7576512" y="2890384"/>
            <a:ext cx="1600147" cy="790608"/>
          </a:xfrm>
          <a:prstGeom prst="arc">
            <a:avLst/>
          </a:prstGeom>
          <a:ln w="63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1914BF1B-85F4-7E26-D2C6-D1F985AFE3E4}"/>
              </a:ext>
            </a:extLst>
          </p:cNvPr>
          <p:cNvSpPr/>
          <p:nvPr/>
        </p:nvSpPr>
        <p:spPr>
          <a:xfrm rot="10985193">
            <a:off x="8024982" y="3412517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832946AD-B330-739C-05A6-0690F338B995}"/>
              </a:ext>
            </a:extLst>
          </p:cNvPr>
          <p:cNvSpPr/>
          <p:nvPr/>
        </p:nvSpPr>
        <p:spPr>
          <a:xfrm rot="5400000">
            <a:off x="7924797" y="3209549"/>
            <a:ext cx="90895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0ED7C8ED-21B2-D547-088E-1213A468E0B3}"/>
              </a:ext>
            </a:extLst>
          </p:cNvPr>
          <p:cNvSpPr/>
          <p:nvPr/>
        </p:nvSpPr>
        <p:spPr>
          <a:xfrm rot="7095905">
            <a:off x="8005673" y="3072629"/>
            <a:ext cx="886894" cy="121447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8FC2-26EE-5D9B-4BBD-BD9FD891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Know So Far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236C2-5290-659E-1FD0-CF92375B24D0}"/>
              </a:ext>
            </a:extLst>
          </p:cNvPr>
          <p:cNvSpPr txBox="1"/>
          <p:nvPr/>
        </p:nvSpPr>
        <p:spPr>
          <a:xfrm>
            <a:off x="3029494" y="1763929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Adults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B9020-B372-4E9D-DABB-DDF938EEC7CC}"/>
              </a:ext>
            </a:extLst>
          </p:cNvPr>
          <p:cNvSpPr txBox="1"/>
          <p:nvPr/>
        </p:nvSpPr>
        <p:spPr>
          <a:xfrm>
            <a:off x="7882991" y="1763779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Child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F402E8-6A2D-F678-FAFA-4B7103716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7" r="30953"/>
          <a:stretch/>
        </p:blipFill>
        <p:spPr>
          <a:xfrm>
            <a:off x="911120" y="2421945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1DEF4847-B489-1BE7-FD85-0ADB0AAFD32F}"/>
              </a:ext>
            </a:extLst>
          </p:cNvPr>
          <p:cNvSpPr/>
          <p:nvPr/>
        </p:nvSpPr>
        <p:spPr>
          <a:xfrm rot="16635216">
            <a:off x="3181095" y="2843868"/>
            <a:ext cx="78159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28F77CB-010B-9E24-81F5-ED3B356FBF54}"/>
              </a:ext>
            </a:extLst>
          </p:cNvPr>
          <p:cNvSpPr/>
          <p:nvPr/>
        </p:nvSpPr>
        <p:spPr>
          <a:xfrm rot="488761">
            <a:off x="3181095" y="2897338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41160ED-46DB-735C-5BED-09A33BA2B57D}"/>
              </a:ext>
            </a:extLst>
          </p:cNvPr>
          <p:cNvSpPr/>
          <p:nvPr/>
        </p:nvSpPr>
        <p:spPr>
          <a:xfrm rot="488761">
            <a:off x="2699284" y="2890384"/>
            <a:ext cx="1600147" cy="790608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2DC7D06-0C5B-0E89-C62E-1447DD0903E9}"/>
              </a:ext>
            </a:extLst>
          </p:cNvPr>
          <p:cNvSpPr/>
          <p:nvPr/>
        </p:nvSpPr>
        <p:spPr>
          <a:xfrm rot="10985193">
            <a:off x="3147754" y="3412517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C2EEFE58-4530-DD98-8793-267308DC43F3}"/>
              </a:ext>
            </a:extLst>
          </p:cNvPr>
          <p:cNvSpPr/>
          <p:nvPr/>
        </p:nvSpPr>
        <p:spPr>
          <a:xfrm rot="5400000">
            <a:off x="3047569" y="3209549"/>
            <a:ext cx="90895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9D92498-3CDB-E5B8-747F-7231DFBCBD5D}"/>
              </a:ext>
            </a:extLst>
          </p:cNvPr>
          <p:cNvSpPr/>
          <p:nvPr/>
        </p:nvSpPr>
        <p:spPr>
          <a:xfrm rot="7095905">
            <a:off x="3128445" y="3072629"/>
            <a:ext cx="886894" cy="121447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B7CAF2D-0826-BE6A-CFEA-16562963D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7" r="30953"/>
          <a:stretch/>
        </p:blipFill>
        <p:spPr>
          <a:xfrm>
            <a:off x="5788348" y="2421945"/>
            <a:ext cx="3952875" cy="304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D382441A-646E-9729-4570-5E8777D1A09B}"/>
              </a:ext>
            </a:extLst>
          </p:cNvPr>
          <p:cNvSpPr/>
          <p:nvPr/>
        </p:nvSpPr>
        <p:spPr>
          <a:xfrm rot="16635216">
            <a:off x="8058323" y="2843868"/>
            <a:ext cx="781594" cy="891089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5E290915-D0CF-38E1-7C6C-C306B8A00C24}"/>
              </a:ext>
            </a:extLst>
          </p:cNvPr>
          <p:cNvSpPr/>
          <p:nvPr/>
        </p:nvSpPr>
        <p:spPr>
          <a:xfrm rot="488761">
            <a:off x="8058323" y="2897338"/>
            <a:ext cx="781594" cy="698673"/>
          </a:xfrm>
          <a:prstGeom prst="arc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92477361-3DE7-0EA2-C86F-E5DFC73EE67A}"/>
              </a:ext>
            </a:extLst>
          </p:cNvPr>
          <p:cNvSpPr/>
          <p:nvPr/>
        </p:nvSpPr>
        <p:spPr>
          <a:xfrm rot="488761">
            <a:off x="7576512" y="2890384"/>
            <a:ext cx="1600147" cy="790608"/>
          </a:xfrm>
          <a:prstGeom prst="arc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1914BF1B-85F4-7E26-D2C6-D1F985AFE3E4}"/>
              </a:ext>
            </a:extLst>
          </p:cNvPr>
          <p:cNvSpPr/>
          <p:nvPr/>
        </p:nvSpPr>
        <p:spPr>
          <a:xfrm rot="10985193">
            <a:off x="8024982" y="3412517"/>
            <a:ext cx="781594" cy="698673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832946AD-B330-739C-05A6-0690F338B995}"/>
              </a:ext>
            </a:extLst>
          </p:cNvPr>
          <p:cNvSpPr/>
          <p:nvPr/>
        </p:nvSpPr>
        <p:spPr>
          <a:xfrm rot="5400000">
            <a:off x="7924797" y="3209549"/>
            <a:ext cx="908954" cy="891089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0ED7C8ED-21B2-D547-088E-1213A468E0B3}"/>
              </a:ext>
            </a:extLst>
          </p:cNvPr>
          <p:cNvSpPr/>
          <p:nvPr/>
        </p:nvSpPr>
        <p:spPr>
          <a:xfrm rot="7095905">
            <a:off x="8005673" y="3072629"/>
            <a:ext cx="886894" cy="121447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4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564415"/>
            <a:ext cx="6084772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children and adults presented with the same affective stimuli show different neural representations of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1524" y="673134"/>
            <a:ext cx="12190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Arial Narrow" panose="020B0606020202030204" pitchFamily="34" charset="0"/>
              </a:rPr>
              <a:t>A MORE SPECIFIC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pic>
        <p:nvPicPr>
          <p:cNvPr id="21" name="Picture 20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C8FE3717-6B0C-5E01-6776-FCCBF7784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9587816" y="4752299"/>
            <a:ext cx="2937627" cy="2110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B51759-B61A-295A-2531-56120AFA9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3443" y="4534195"/>
            <a:ext cx="2687276" cy="23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20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564415"/>
            <a:ext cx="6084772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children and adults presented with the same affective stimuli show different neural representations of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1524" y="673134"/>
            <a:ext cx="12190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Arial Narrow" panose="020B0606020202030204" pitchFamily="34" charset="0"/>
              </a:rPr>
              <a:t>A MORE SPECIFIC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9EA1CC-9D62-1055-FB78-A0B3EA7B8AAF}"/>
              </a:ext>
            </a:extLst>
          </p:cNvPr>
          <p:cNvGrpSpPr/>
          <p:nvPr/>
        </p:nvGrpSpPr>
        <p:grpSpPr>
          <a:xfrm>
            <a:off x="6179821" y="3232149"/>
            <a:ext cx="3139440" cy="3016251"/>
            <a:chOff x="3418374" y="3717149"/>
            <a:chExt cx="3115119" cy="2999879"/>
          </a:xfrm>
        </p:grpSpPr>
        <p:pic>
          <p:nvPicPr>
            <p:cNvPr id="9" name="Picture 8" descr="A picture containing grass, tree, person, child&#10;&#10;Description automatically generated">
              <a:extLst>
                <a:ext uri="{FF2B5EF4-FFF2-40B4-BE49-F238E27FC236}">
                  <a16:creationId xmlns:a16="http://schemas.microsoft.com/office/drawing/2014/main" id="{B686F47A-B711-C84A-40F5-BC69DCB04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158" b="83796" l="72800" r="91500">
                          <a14:foregroundMark x1="83345" y1="78793" x2="83200" y2="80345"/>
                          <a14:foregroundMark x1="87650" y1="32558" x2="83368" y2="78545"/>
                          <a14:foregroundMark x1="83200" y1="80345" x2="83700" y2="81020"/>
                          <a14:foregroundMark x1="86350" y1="83796" x2="88850" y2="74269"/>
                          <a14:foregroundMark x1="88850" y1="74269" x2="88500" y2="70293"/>
                          <a14:foregroundMark x1="82200" y1="82821" x2="82200" y2="82821"/>
                          <a14:foregroundMark x1="77763" y1="64891" x2="77650" y2="63466"/>
                          <a14:foregroundMark x1="77839" y1="65843" x2="77763" y2="64891"/>
                          <a14:foregroundMark x1="78671" y1="76294" x2="77894" y2="66531"/>
                          <a14:foregroundMark x1="78850" y1="78545" x2="78671" y2="76294"/>
                          <a14:foregroundMark x1="74275" y1="75019" x2="74100" y2="76819"/>
                          <a14:foregroundMark x1="74721" y1="70443" x2="74275" y2="75019"/>
                          <a14:foregroundMark x1="75400" y1="63466" x2="74721" y2="70443"/>
                          <a14:foregroundMark x1="77550" y1="37134" x2="77550" y2="37134"/>
                          <a14:foregroundMark x1="85250" y1="39385" x2="88950" y2="40885"/>
                          <a14:foregroundMark x1="89450" y1="39535" x2="87400" y2="33233"/>
                          <a14:foregroundMark x1="87400" y1="33233" x2="83950" y2="38035"/>
                          <a14:foregroundMark x1="83950" y1="38035" x2="83850" y2="40210"/>
                          <a14:foregroundMark x1="72800" y1="77944" x2="72800" y2="77944"/>
                          <a14:foregroundMark x1="76550" y1="47187" x2="76850" y2="40210"/>
                          <a14:foregroundMark x1="76850" y1="40210" x2="76150" y2="41035"/>
                          <a14:foregroundMark x1="77750" y1="35184" x2="77650" y2="35184"/>
                          <a14:foregroundMark x1="77200" y1="35184" x2="77200" y2="35184"/>
                          <a14:foregroundMark x1="87950" y1="33533" x2="90250" y2="38560"/>
                          <a14:foregroundMark x1="90000" y1="35484" x2="90000" y2="35484"/>
                          <a14:foregroundMark x1="89700" y1="35034" x2="89700" y2="35034"/>
                          <a14:foregroundMark x1="76150" y1="44786" x2="75700" y2="47037"/>
                          <a14:foregroundMark x1="75600" y1="44261" x2="76800" y2="44111"/>
                          <a14:foregroundMark x1="75700" y1="37734" x2="75800" y2="40060"/>
                          <a14:backgroundMark x1="73850" y1="75019" x2="73850" y2="75019"/>
                          <a14:backgroundMark x1="83600" y1="78545" x2="83600" y2="78545"/>
                          <a14:backgroundMark x1="83400" y1="78095" x2="83400" y2="78095"/>
                          <a14:backgroundMark x1="83400" y1="77269" x2="83500" y2="78770"/>
                          <a14:backgroundMark x1="77100" y1="65716" x2="76700" y2="70968"/>
                          <a14:backgroundMark x1="86200" y1="72243" x2="85800" y2="79070"/>
                          <a14:backgroundMark x1="91400" y1="34059" x2="92300" y2="39085"/>
                          <a14:backgroundMark x1="89900" y1="34059" x2="90000" y2="34509"/>
                          <a14:backgroundMark x1="90250" y1="34659" x2="90250" y2="34659"/>
                          <a14:backgroundMark x1="82950" y1="38410" x2="82950" y2="38410"/>
                          <a14:backgroundMark x1="83050" y1="38110" x2="82650" y2="39235"/>
                          <a14:backgroundMark x1="82650" y1="39535" x2="82650" y2="39535"/>
                          <a14:backgroundMark x1="82850" y1="39235" x2="82850" y2="39235"/>
                          <a14:backgroundMark x1="75700" y1="36009" x2="74750" y2="37284"/>
                          <a14:backgroundMark x1="82100" y1="54164" x2="81450" y2="57464"/>
                          <a14:backgroundMark x1="79800" y1="66692" x2="79800" y2="66692"/>
                          <a14:backgroundMark x1="77100" y1="64891" x2="77100" y2="64891"/>
                          <a14:backgroundMark x1="73950" y1="70443" x2="73950" y2="70443"/>
                          <a14:backgroundMark x1="74100" y1="75169" x2="74100" y2="75169"/>
                          <a14:backgroundMark x1="78000" y1="76294" x2="78000" y2="7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72021" t="28983" r="6305" b="15083"/>
            <a:stretch/>
          </p:blipFill>
          <p:spPr>
            <a:xfrm>
              <a:off x="5225587" y="4533549"/>
              <a:ext cx="870928" cy="1569201"/>
            </a:xfrm>
            <a:prstGeom prst="rect">
              <a:avLst/>
            </a:prstGeom>
          </p:spPr>
        </p:pic>
        <p:pic>
          <p:nvPicPr>
            <p:cNvPr id="10" name="Picture 2" descr="This Encanto Dress Is Both Stunning and Accurate To The Disney Film |  Cosplay Central">
              <a:extLst>
                <a:ext uri="{FF2B5EF4-FFF2-40B4-BE49-F238E27FC236}">
                  <a16:creationId xmlns:a16="http://schemas.microsoft.com/office/drawing/2014/main" id="{F95E64C0-E22A-8397-1D62-08B48DE2D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00" b="98700" l="900" r="45600">
                          <a14:foregroundMark x1="37100" y1="55000" x2="42200" y2="78700"/>
                          <a14:foregroundMark x1="42200" y1="78700" x2="41600" y2="97600"/>
                          <a14:foregroundMark x1="41600" y1="97600" x2="17900" y2="98300"/>
                          <a14:foregroundMark x1="17900" y1="98300" x2="4000" y2="97600"/>
                          <a14:foregroundMark x1="4000" y1="97600" x2="2443" y2="92320"/>
                          <a14:foregroundMark x1="3059" y1="85801" x2="5200" y2="79500"/>
                          <a14:foregroundMark x1="5200" y1="79500" x2="12800" y2="78000"/>
                          <a14:foregroundMark x1="12800" y1="78000" x2="13400" y2="89700"/>
                          <a14:foregroundMark x1="13400" y1="89700" x2="26300" y2="85600"/>
                          <a14:foregroundMark x1="26300" y1="85600" x2="27000" y2="70400"/>
                          <a14:foregroundMark x1="27000" y1="70400" x2="37600" y2="92600"/>
                          <a14:foregroundMark x1="37600" y1="92600" x2="41100" y2="66600"/>
                          <a14:foregroundMark x1="41100" y1="66600" x2="24700" y2="7400"/>
                          <a14:foregroundMark x1="24700" y1="7400" x2="17100" y2="13000"/>
                          <a14:foregroundMark x1="17100" y1="13000" x2="23700" y2="7600"/>
                          <a14:foregroundMark x1="23700" y1="7600" x2="31700" y2="8600"/>
                          <a14:foregroundMark x1="31700" y1="8600" x2="23100" y2="28200"/>
                          <a14:foregroundMark x1="43100" y1="89100" x2="43900" y2="96500"/>
                          <a14:foregroundMark x1="43900" y1="96500" x2="11400" y2="99400"/>
                          <a14:foregroundMark x1="11400" y1="99400" x2="4300" y2="94000"/>
                          <a14:foregroundMark x1="4300" y1="94000" x2="34100" y2="95600"/>
                          <a14:foregroundMark x1="34100" y1="95600" x2="22500" y2="90200"/>
                          <a14:foregroundMark x1="22500" y1="90200" x2="29800" y2="86100"/>
                          <a14:foregroundMark x1="29800" y1="86100" x2="29900" y2="86100"/>
                          <a14:foregroundMark x1="32900" y1="89300" x2="29600" y2="96600"/>
                          <a14:foregroundMark x1="29600" y1="96600" x2="29300" y2="96600"/>
                          <a14:foregroundMark x1="44400" y1="88800" x2="45600" y2="98700"/>
                          <a14:foregroundMark x1="1800" y1="97300" x2="900" y2="89500"/>
                          <a14:foregroundMark x1="19100" y1="7000" x2="26300" y2="3500"/>
                          <a14:foregroundMark x1="26300" y1="3500" x2="30300" y2="8200"/>
                          <a14:foregroundMark x1="8736" y1="30000" x2="8800" y2="33400"/>
                          <a14:foregroundMark x1="8500" y1="17400" x2="8736" y2="30000"/>
                          <a14:foregroundMark x1="8800" y1="33400" x2="13000" y2="39500"/>
                          <a14:foregroundMark x1="13000" y1="39500" x2="17100" y2="33300"/>
                          <a14:foregroundMark x1="17100" y1="33300" x2="12600" y2="26700"/>
                          <a14:foregroundMark x1="12600" y1="26700" x2="11400" y2="18400"/>
                          <a14:foregroundMark x1="11400" y1="18400" x2="15100" y2="10400"/>
                          <a14:foregroundMark x1="15100" y1="10400" x2="22400" y2="15900"/>
                          <a14:foregroundMark x1="22400" y1="15900" x2="15100" y2="18300"/>
                          <a14:foregroundMark x1="15100" y1="18300" x2="19500" y2="15200"/>
                          <a14:backgroundMark x1="3300" y1="69300" x2="700" y2="85000"/>
                          <a14:backgroundMark x1="700" y1="85000" x2="800" y2="86500"/>
                          <a14:backgroundMark x1="1800" y1="85600" x2="0" y2="96800"/>
                          <a14:backgroundMark x1="41200" y1="33400" x2="37500" y2="39500"/>
                          <a14:backgroundMark x1="37500" y1="39500" x2="40500" y2="38100"/>
                          <a14:backgroundMark x1="5900" y1="19900" x2="7000" y2="21300"/>
                          <a14:backgroundMark x1="17100" y1="23600" x2="16800" y2="23600"/>
                          <a14:backgroundMark x1="7700" y1="30000" x2="7700" y2="3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2" t="1991" r="53372"/>
            <a:stretch/>
          </p:blipFill>
          <p:spPr bwMode="auto">
            <a:xfrm>
              <a:off x="4293635" y="3717149"/>
              <a:ext cx="1201920" cy="259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group of people dancing&#10;&#10;Description automatically generated with medium confidence">
              <a:extLst>
                <a:ext uri="{FF2B5EF4-FFF2-40B4-BE49-F238E27FC236}">
                  <a16:creationId xmlns:a16="http://schemas.microsoft.com/office/drawing/2014/main" id="{CFC44B7D-3D49-A6F2-D810-3D17AEE68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9778" l="3500" r="90000">
                          <a14:foregroundMark x1="51083" y1="62667" x2="50833" y2="99778"/>
                          <a14:foregroundMark x1="56000" y1="95222" x2="53917" y2="82222"/>
                          <a14:foregroundMark x1="56583" y1="95222" x2="56583" y2="95222"/>
                          <a14:foregroundMark x1="56417" y1="95556" x2="56417" y2="95556"/>
                          <a14:foregroundMark x1="55833" y1="95667" x2="55833" y2="95667"/>
                          <a14:foregroundMark x1="49000" y1="96556" x2="49000" y2="96556"/>
                          <a14:foregroundMark x1="49000" y1="96333" x2="49000" y2="96333"/>
                          <a14:foregroundMark x1="48750" y1="95889" x2="48750" y2="95889"/>
                          <a14:foregroundMark x1="49417" y1="95667" x2="49417" y2="95667"/>
                          <a14:foregroundMark x1="51083" y1="55556" x2="51083" y2="64444"/>
                          <a14:foregroundMark x1="57750" y1="59000" x2="57917" y2="66111"/>
                          <a14:foregroundMark x1="57917" y1="66111" x2="55833" y2="65444"/>
                          <a14:foregroundMark x1="45500" y1="63333" x2="47250" y2="71111"/>
                          <a14:foregroundMark x1="47250" y1="71111" x2="48750" y2="68111"/>
                          <a14:foregroundMark x1="22167" y1="38333" x2="24833" y2="45000"/>
                          <a14:foregroundMark x1="24833" y1="45000" x2="31917" y2="54222"/>
                          <a14:foregroundMark x1="29167" y1="97667" x2="29583" y2="94889"/>
                          <a14:foregroundMark x1="36667" y1="96667" x2="35500" y2="94111"/>
                          <a14:foregroundMark x1="34417" y1="96333" x2="34000" y2="96889"/>
                          <a14:foregroundMark x1="36667" y1="96556" x2="36667" y2="96556"/>
                          <a14:foregroundMark x1="36917" y1="96000" x2="36917" y2="96000"/>
                          <a14:foregroundMark x1="28250" y1="96556" x2="28250" y2="96556"/>
                          <a14:foregroundMark x1="32667" y1="74889" x2="32833" y2="83778"/>
                          <a14:foregroundMark x1="32833" y1="83778" x2="29000" y2="96667"/>
                          <a14:foregroundMark x1="38917" y1="46556" x2="38917" y2="46556"/>
                          <a14:foregroundMark x1="22167" y1="37000" x2="22167" y2="37000"/>
                          <a14:foregroundMark x1="22333" y1="36000" x2="22333" y2="36000"/>
                          <a14:foregroundMark x1="49167" y1="55667" x2="51667" y2="62222"/>
                          <a14:foregroundMark x1="52333" y1="55556" x2="52583" y2="59778"/>
                          <a14:foregroundMark x1="51833" y1="55222" x2="51833" y2="55222"/>
                          <a14:foregroundMark x1="51417" y1="54444" x2="51417" y2="54444"/>
                          <a14:foregroundMark x1="35583" y1="74556" x2="36917" y2="85667"/>
                          <a14:foregroundMark x1="36917" y1="85667" x2="36083" y2="93556"/>
                          <a14:foregroundMark x1="49833" y1="85444" x2="49833" y2="85444"/>
                          <a14:foregroundMark x1="5083" y1="48556" x2="10083" y2="52889"/>
                          <a14:foregroundMark x1="10083" y1="52889" x2="12417" y2="57667"/>
                          <a14:foregroundMark x1="20566" y1="50334" x2="21167" y2="51444"/>
                          <a14:foregroundMark x1="17917" y1="45444" x2="18887" y2="47235"/>
                          <a14:foregroundMark x1="21167" y1="51444" x2="15833" y2="60889"/>
                          <a14:foregroundMark x1="17917" y1="80222" x2="13750" y2="90667"/>
                          <a14:foregroundMark x1="13750" y1="90667" x2="16204" y2="94778"/>
                          <a14:foregroundMark x1="16661" y1="93739" x2="16667" y2="93778"/>
                          <a14:foregroundMark x1="17583" y1="91111" x2="15250" y2="90778"/>
                          <a14:foregroundMark x1="11417" y1="94778" x2="11417" y2="94778"/>
                          <a14:foregroundMark x1="18667" y1="77000" x2="17417" y2="74111"/>
                          <a14:foregroundMark x1="17667" y1="93444" x2="17667" y2="93444"/>
                          <a14:foregroundMark x1="17917" y1="90333" x2="17917" y2="90333"/>
                          <a14:foregroundMark x1="29750" y1="96333" x2="29750" y2="96333"/>
                          <a14:foregroundMark x1="48750" y1="59111" x2="48750" y2="59111"/>
                          <a14:foregroundMark x1="71000" y1="43222" x2="71000" y2="43222"/>
                          <a14:foregroundMark x1="79833" y1="43556" x2="79833" y2="43556"/>
                          <a14:foregroundMark x1="72083" y1="67222" x2="70833" y2="84111"/>
                          <a14:foregroundMark x1="70833" y1="84111" x2="71750" y2="91556"/>
                          <a14:foregroundMark x1="71750" y1="91556" x2="71333" y2="91667"/>
                          <a14:foregroundMark x1="76542" y1="85797" x2="76667" y2="82222"/>
                          <a14:foregroundMark x1="76333" y1="91778" x2="76368" y2="90790"/>
                          <a14:foregroundMark x1="76667" y1="82222" x2="74500" y2="71667"/>
                          <a14:foregroundMark x1="69833" y1="89889" x2="69833" y2="89889"/>
                          <a14:foregroundMark x1="69000" y1="91000" x2="69000" y2="91000"/>
                          <a14:foregroundMark x1="84165" y1="45781" x2="84277" y2="46523"/>
                          <a14:foregroundMark x1="83246" y1="39703" x2="83913" y2="44114"/>
                          <a14:foregroundMark x1="82851" y1="84778" x2="81917" y2="84778"/>
                          <a14:foregroundMark x1="13000" y1="40778" x2="13500" y2="43000"/>
                          <a14:foregroundMark x1="11083" y1="57667" x2="10750" y2="60222"/>
                          <a14:foregroundMark x1="3500" y1="50000" x2="3500" y2="50000"/>
                          <a14:foregroundMark x1="17583" y1="61222" x2="19000" y2="77667"/>
                          <a14:foregroundMark x1="14833" y1="59889" x2="13583" y2="69222"/>
                          <a14:foregroundMark x1="13583" y1="69222" x2="16167" y2="80556"/>
                          <a14:foregroundMark x1="25833" y1="68222" x2="25171" y2="68128"/>
                          <a14:foregroundMark x1="72333" y1="47222" x2="73667" y2="64333"/>
                          <a14:foregroundMark x1="73667" y1="64333" x2="73417" y2="66778"/>
                          <a14:foregroundMark x1="47750" y1="42333" x2="48750" y2="38111"/>
                          <a14:foregroundMark x1="78448" y1="47778" x2="77083" y2="52444"/>
                          <a14:foregroundMark x1="78708" y1="46889" x2="78448" y2="47778"/>
                          <a14:foregroundMark x1="78838" y1="46444" x2="78708" y2="46889"/>
                          <a14:foregroundMark x1="79000" y1="45889" x2="78838" y2="46444"/>
                          <a14:foregroundMark x1="52167" y1="54111" x2="53000" y2="56667"/>
                          <a14:backgroundMark x1="53667" y1="62000" x2="53667" y2="62000"/>
                          <a14:backgroundMark x1="25750" y1="47444" x2="20000" y2="40333"/>
                          <a14:backgroundMark x1="20000" y1="40333" x2="19500" y2="40111"/>
                          <a14:backgroundMark x1="39250" y1="51778" x2="44583" y2="45000"/>
                          <a14:backgroundMark x1="44583" y1="45000" x2="44750" y2="44111"/>
                          <a14:backgroundMark x1="17083" y1="95222" x2="17083" y2="95222"/>
                          <a14:backgroundMark x1="17083" y1="94778" x2="17083" y2="94778"/>
                          <a14:backgroundMark x1="16833" y1="95000" x2="16833" y2="95000"/>
                          <a14:backgroundMark x1="16833" y1="95333" x2="16833" y2="95333"/>
                          <a14:backgroundMark x1="16333" y1="95333" x2="17417" y2="95333"/>
                          <a14:backgroundMark x1="76667" y1="89000" x2="76333" y2="89222"/>
                          <a14:backgroundMark x1="76583" y1="89889" x2="76583" y2="88111"/>
                          <a14:backgroundMark x1="76583" y1="86556" x2="76000" y2="86111"/>
                          <a14:backgroundMark x1="76083" y1="86444" x2="76000" y2="90778"/>
                          <a14:backgroundMark x1="76417" y1="90667" x2="76417" y2="90667"/>
                          <a14:backgroundMark x1="76583" y1="86111" x2="76583" y2="86111"/>
                          <a14:backgroundMark x1="76333" y1="85778" x2="76083" y2="90667"/>
                          <a14:backgroundMark x1="76583" y1="86222" x2="76583" y2="85444"/>
                          <a14:backgroundMark x1="37750" y1="28222" x2="37583" y2="39111"/>
                          <a14:backgroundMark x1="37583" y1="39111" x2="34250" y2="41222"/>
                          <a14:backgroundMark x1="23000" y1="71444" x2="19917" y2="63778"/>
                          <a14:backgroundMark x1="19917" y1="63778" x2="21417" y2="55333"/>
                          <a14:backgroundMark x1="21417" y1="55333" x2="26500" y2="62222"/>
                          <a14:backgroundMark x1="26500" y1="62222" x2="22833" y2="69333"/>
                          <a14:backgroundMark x1="22833" y1="69333" x2="25250" y2="57889"/>
                          <a14:backgroundMark x1="25250" y1="57889" x2="24583" y2="56333"/>
                          <a14:backgroundMark x1="19167" y1="51444" x2="17917" y2="48222"/>
                          <a14:backgroundMark x1="18917" y1="47222" x2="19833" y2="50667"/>
                          <a14:backgroundMark x1="17917" y1="52889" x2="17167" y2="54111"/>
                          <a14:backgroundMark x1="23417" y1="51333" x2="22750" y2="53889"/>
                          <a14:backgroundMark x1="88250" y1="85889" x2="77083" y2="69444"/>
                          <a14:backgroundMark x1="77083" y1="69444" x2="76417" y2="62333"/>
                          <a14:backgroundMark x1="76417" y1="62333" x2="82417" y2="55333"/>
                          <a14:backgroundMark x1="82417" y1="55333" x2="81583" y2="48222"/>
                          <a14:backgroundMark x1="81583" y1="48222" x2="85917" y2="42444"/>
                          <a14:backgroundMark x1="85917" y1="42444" x2="85000" y2="59556"/>
                          <a14:backgroundMark x1="85000" y1="59556" x2="81250" y2="69444"/>
                          <a14:backgroundMark x1="81250" y1="69444" x2="89417" y2="58778"/>
                          <a14:backgroundMark x1="89417" y1="58778" x2="93000" y2="57778"/>
                          <a14:backgroundMark x1="76417" y1="39444" x2="71000" y2="34889"/>
                          <a14:backgroundMark x1="71000" y1="34889" x2="58750" y2="36778"/>
                          <a14:backgroundMark x1="58750" y1="36778" x2="49750" y2="33889"/>
                          <a14:backgroundMark x1="49750" y1="33889" x2="43917" y2="39556"/>
                          <a14:backgroundMark x1="43917" y1="39556" x2="48417" y2="21333"/>
                          <a14:backgroundMark x1="48417" y1="21333" x2="57667" y2="27667"/>
                          <a14:backgroundMark x1="57667" y1="27667" x2="57750" y2="37333"/>
                          <a14:backgroundMark x1="57750" y1="37333" x2="54250" y2="45111"/>
                          <a14:backgroundMark x1="54250" y1="45111" x2="47083" y2="53222"/>
                          <a14:backgroundMark x1="47083" y1="53222" x2="61167" y2="50556"/>
                          <a14:backgroundMark x1="61167" y1="50556" x2="63750" y2="43000"/>
                          <a14:backgroundMark x1="63750" y1="43000" x2="65750" y2="52444"/>
                          <a14:backgroundMark x1="65750" y1="52444" x2="65583" y2="40444"/>
                          <a14:backgroundMark x1="65583" y1="40444" x2="72750" y2="38667"/>
                          <a14:backgroundMark x1="72750" y1="38667" x2="77833" y2="43778"/>
                          <a14:backgroundMark x1="77833" y1="43778" x2="74583" y2="44333"/>
                          <a14:backgroundMark x1="82583" y1="33556" x2="86667" y2="44111"/>
                          <a14:backgroundMark x1="86667" y1="44111" x2="86667" y2="85111"/>
                          <a14:backgroundMark x1="85583" y1="74778" x2="85500" y2="86222"/>
                          <a14:backgroundMark x1="85500" y1="86222" x2="84500" y2="78000"/>
                          <a14:backgroundMark x1="84500" y1="78000" x2="84417" y2="78000"/>
                          <a14:backgroundMark x1="84583" y1="82667" x2="84000" y2="86889"/>
                          <a14:backgroundMark x1="81333" y1="36000" x2="86000" y2="39778"/>
                          <a14:backgroundMark x1="51083" y1="41444" x2="51083" y2="41444"/>
                          <a14:backgroundMark x1="50583" y1="40111" x2="50583" y2="40111"/>
                          <a14:backgroundMark x1="50583" y1="40556" x2="48417" y2="44111"/>
                          <a14:backgroundMark x1="80083" y1="52889" x2="80083" y2="52889"/>
                          <a14:backgroundMark x1="77667" y1="43556" x2="77397" y2="45094"/>
                          <a14:backgroundMark x1="78417" y1="45111" x2="78239" y2="45511"/>
                          <a14:backgroundMark x1="77417" y1="46444" x2="77417" y2="46444"/>
                          <a14:backgroundMark x1="77667" y1="46778" x2="77667" y2="46778"/>
                          <a14:backgroundMark x1="77417" y1="47778" x2="77417" y2="47778"/>
                          <a14:backgroundMark x1="77917" y1="46889" x2="77917" y2="46889"/>
                          <a14:backgroundMark x1="80500" y1="46556" x2="80500" y2="46556"/>
                          <a14:backgroundMark x1="79167" y1="75333" x2="79167" y2="75333"/>
                          <a14:backgroundMark x1="79500" y1="75667" x2="79000" y2="77444"/>
                          <a14:backgroundMark x1="7333" y1="43111" x2="1417" y2="43333"/>
                          <a14:backgroundMark x1="16083" y1="41222" x2="16167" y2="30111"/>
                          <a14:backgroundMark x1="57583" y1="49111" x2="59583" y2="55667"/>
                          <a14:backgroundMark x1="57667" y1="48444" x2="56833" y2="50000"/>
                          <a14:backgroundMark x1="56833" y1="54556" x2="55750" y2="53889"/>
                          <a14:backgroundMark x1="22917" y1="67556" x2="22750" y2="66889"/>
                          <a14:backgroundMark x1="21833" y1="66222" x2="20667" y2="73222"/>
                          <a14:backgroundMark x1="20667" y1="73222" x2="24500" y2="72111"/>
                          <a14:backgroundMark x1="22667" y1="69778" x2="23500" y2="7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2790" t="34561" r="19283"/>
            <a:stretch/>
          </p:blipFill>
          <p:spPr>
            <a:xfrm>
              <a:off x="3418374" y="4661822"/>
              <a:ext cx="3115119" cy="2055206"/>
            </a:xfrm>
            <a:prstGeom prst="rect">
              <a:avLst/>
            </a:prstGeom>
          </p:spPr>
        </p:pic>
      </p:grpSp>
      <p:pic>
        <p:nvPicPr>
          <p:cNvPr id="13" name="Picture 12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CBBE7590-1B68-DA59-BD70-12BFEE9945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flipH="1">
            <a:off x="9587816" y="4752299"/>
            <a:ext cx="2937627" cy="2110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800E7-BD39-F87E-EA46-0A76071A16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3443" y="4534195"/>
            <a:ext cx="2687276" cy="23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1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564415"/>
            <a:ext cx="6084772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children and adults presented with the same affective stimuli show different neural representations of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1524" y="673134"/>
            <a:ext cx="12190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Arial Narrow" panose="020B0606020202030204" pitchFamily="34" charset="0"/>
              </a:rPr>
              <a:t>A MORE SPECIFIC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9EA1CC-9D62-1055-FB78-A0B3EA7B8AAF}"/>
              </a:ext>
            </a:extLst>
          </p:cNvPr>
          <p:cNvGrpSpPr/>
          <p:nvPr/>
        </p:nvGrpSpPr>
        <p:grpSpPr>
          <a:xfrm>
            <a:off x="6179821" y="3233738"/>
            <a:ext cx="3139440" cy="3014662"/>
            <a:chOff x="3418374" y="3717149"/>
            <a:chExt cx="3115119" cy="2999879"/>
          </a:xfrm>
        </p:grpSpPr>
        <p:pic>
          <p:nvPicPr>
            <p:cNvPr id="9" name="Picture 8" descr="A picture containing grass, tree, person, child&#10;&#10;Description automatically generated">
              <a:extLst>
                <a:ext uri="{FF2B5EF4-FFF2-40B4-BE49-F238E27FC236}">
                  <a16:creationId xmlns:a16="http://schemas.microsoft.com/office/drawing/2014/main" id="{B686F47A-B711-C84A-40F5-BC69DCB04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158" b="83796" l="72800" r="91500">
                          <a14:foregroundMark x1="83345" y1="78793" x2="83200" y2="80345"/>
                          <a14:foregroundMark x1="87650" y1="32558" x2="83368" y2="78545"/>
                          <a14:foregroundMark x1="83200" y1="80345" x2="83700" y2="81020"/>
                          <a14:foregroundMark x1="86350" y1="83796" x2="88850" y2="74269"/>
                          <a14:foregroundMark x1="88850" y1="74269" x2="88500" y2="70293"/>
                          <a14:foregroundMark x1="82200" y1="82821" x2="82200" y2="82821"/>
                          <a14:foregroundMark x1="77763" y1="64891" x2="77650" y2="63466"/>
                          <a14:foregroundMark x1="77839" y1="65843" x2="77763" y2="64891"/>
                          <a14:foregroundMark x1="78671" y1="76294" x2="77894" y2="66531"/>
                          <a14:foregroundMark x1="78850" y1="78545" x2="78671" y2="76294"/>
                          <a14:foregroundMark x1="74275" y1="75019" x2="74100" y2="76819"/>
                          <a14:foregroundMark x1="74721" y1="70443" x2="74275" y2="75019"/>
                          <a14:foregroundMark x1="75400" y1="63466" x2="74721" y2="70443"/>
                          <a14:foregroundMark x1="77550" y1="37134" x2="77550" y2="37134"/>
                          <a14:foregroundMark x1="85250" y1="39385" x2="88950" y2="40885"/>
                          <a14:foregroundMark x1="89450" y1="39535" x2="87400" y2="33233"/>
                          <a14:foregroundMark x1="87400" y1="33233" x2="83950" y2="38035"/>
                          <a14:foregroundMark x1="83950" y1="38035" x2="83850" y2="40210"/>
                          <a14:foregroundMark x1="72800" y1="77944" x2="72800" y2="77944"/>
                          <a14:foregroundMark x1="76550" y1="47187" x2="76850" y2="40210"/>
                          <a14:foregroundMark x1="76850" y1="40210" x2="76150" y2="41035"/>
                          <a14:foregroundMark x1="77750" y1="35184" x2="77650" y2="35184"/>
                          <a14:foregroundMark x1="77200" y1="35184" x2="77200" y2="35184"/>
                          <a14:foregroundMark x1="87950" y1="33533" x2="90250" y2="38560"/>
                          <a14:foregroundMark x1="90000" y1="35484" x2="90000" y2="35484"/>
                          <a14:foregroundMark x1="89700" y1="35034" x2="89700" y2="35034"/>
                          <a14:foregroundMark x1="76150" y1="44786" x2="75700" y2="47037"/>
                          <a14:foregroundMark x1="75600" y1="44261" x2="76800" y2="44111"/>
                          <a14:foregroundMark x1="75700" y1="37734" x2="75800" y2="40060"/>
                          <a14:backgroundMark x1="73850" y1="75019" x2="73850" y2="75019"/>
                          <a14:backgroundMark x1="83600" y1="78545" x2="83600" y2="78545"/>
                          <a14:backgroundMark x1="83400" y1="78095" x2="83400" y2="78095"/>
                          <a14:backgroundMark x1="83400" y1="77269" x2="83500" y2="78770"/>
                          <a14:backgroundMark x1="77100" y1="65716" x2="76700" y2="70968"/>
                          <a14:backgroundMark x1="86200" y1="72243" x2="85800" y2="79070"/>
                          <a14:backgroundMark x1="91400" y1="34059" x2="92300" y2="39085"/>
                          <a14:backgroundMark x1="89900" y1="34059" x2="90000" y2="34509"/>
                          <a14:backgroundMark x1="90250" y1="34659" x2="90250" y2="34659"/>
                          <a14:backgroundMark x1="82950" y1="38410" x2="82950" y2="38410"/>
                          <a14:backgroundMark x1="83050" y1="38110" x2="82650" y2="39235"/>
                          <a14:backgroundMark x1="82650" y1="39535" x2="82650" y2="39535"/>
                          <a14:backgroundMark x1="82850" y1="39235" x2="82850" y2="39235"/>
                          <a14:backgroundMark x1="75700" y1="36009" x2="74750" y2="37284"/>
                          <a14:backgroundMark x1="82100" y1="54164" x2="81450" y2="57464"/>
                          <a14:backgroundMark x1="79800" y1="66692" x2="79800" y2="66692"/>
                          <a14:backgroundMark x1="77100" y1="64891" x2="77100" y2="64891"/>
                          <a14:backgroundMark x1="73950" y1="70443" x2="73950" y2="70443"/>
                          <a14:backgroundMark x1="74100" y1="75169" x2="74100" y2="75169"/>
                          <a14:backgroundMark x1="78000" y1="76294" x2="78000" y2="7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72021" t="28983" r="6305" b="15083"/>
            <a:stretch/>
          </p:blipFill>
          <p:spPr>
            <a:xfrm>
              <a:off x="5225587" y="4533549"/>
              <a:ext cx="870928" cy="1569201"/>
            </a:xfrm>
            <a:prstGeom prst="rect">
              <a:avLst/>
            </a:prstGeom>
          </p:spPr>
        </p:pic>
        <p:pic>
          <p:nvPicPr>
            <p:cNvPr id="10" name="Picture 2" descr="This Encanto Dress Is Both Stunning and Accurate To The Disney Film |  Cosplay Central">
              <a:extLst>
                <a:ext uri="{FF2B5EF4-FFF2-40B4-BE49-F238E27FC236}">
                  <a16:creationId xmlns:a16="http://schemas.microsoft.com/office/drawing/2014/main" id="{F95E64C0-E22A-8397-1D62-08B48DE2D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00" b="98700" l="900" r="45600">
                          <a14:foregroundMark x1="37100" y1="55000" x2="42200" y2="78700"/>
                          <a14:foregroundMark x1="42200" y1="78700" x2="41600" y2="97600"/>
                          <a14:foregroundMark x1="41600" y1="97600" x2="17900" y2="98300"/>
                          <a14:foregroundMark x1="17900" y1="98300" x2="4000" y2="97600"/>
                          <a14:foregroundMark x1="4000" y1="97600" x2="2443" y2="92320"/>
                          <a14:foregroundMark x1="3059" y1="85801" x2="5200" y2="79500"/>
                          <a14:foregroundMark x1="5200" y1="79500" x2="12800" y2="78000"/>
                          <a14:foregroundMark x1="12800" y1="78000" x2="13400" y2="89700"/>
                          <a14:foregroundMark x1="13400" y1="89700" x2="26300" y2="85600"/>
                          <a14:foregroundMark x1="26300" y1="85600" x2="27000" y2="70400"/>
                          <a14:foregroundMark x1="27000" y1="70400" x2="37600" y2="92600"/>
                          <a14:foregroundMark x1="37600" y1="92600" x2="41100" y2="66600"/>
                          <a14:foregroundMark x1="41100" y1="66600" x2="24700" y2="7400"/>
                          <a14:foregroundMark x1="24700" y1="7400" x2="17100" y2="13000"/>
                          <a14:foregroundMark x1="17100" y1="13000" x2="23700" y2="7600"/>
                          <a14:foregroundMark x1="23700" y1="7600" x2="31700" y2="8600"/>
                          <a14:foregroundMark x1="31700" y1="8600" x2="23100" y2="28200"/>
                          <a14:foregroundMark x1="43100" y1="89100" x2="43900" y2="96500"/>
                          <a14:foregroundMark x1="43900" y1="96500" x2="11400" y2="99400"/>
                          <a14:foregroundMark x1="11400" y1="99400" x2="4300" y2="94000"/>
                          <a14:foregroundMark x1="4300" y1="94000" x2="34100" y2="95600"/>
                          <a14:foregroundMark x1="34100" y1="95600" x2="22500" y2="90200"/>
                          <a14:foregroundMark x1="22500" y1="90200" x2="29800" y2="86100"/>
                          <a14:foregroundMark x1="29800" y1="86100" x2="29900" y2="86100"/>
                          <a14:foregroundMark x1="32900" y1="89300" x2="29600" y2="96600"/>
                          <a14:foregroundMark x1="29600" y1="96600" x2="29300" y2="96600"/>
                          <a14:foregroundMark x1="44400" y1="88800" x2="45600" y2="98700"/>
                          <a14:foregroundMark x1="1800" y1="97300" x2="900" y2="89500"/>
                          <a14:foregroundMark x1="19100" y1="7000" x2="26300" y2="3500"/>
                          <a14:foregroundMark x1="26300" y1="3500" x2="30300" y2="8200"/>
                          <a14:foregroundMark x1="8736" y1="30000" x2="8800" y2="33400"/>
                          <a14:foregroundMark x1="8500" y1="17400" x2="8736" y2="30000"/>
                          <a14:foregroundMark x1="8800" y1="33400" x2="13000" y2="39500"/>
                          <a14:foregroundMark x1="13000" y1="39500" x2="17100" y2="33300"/>
                          <a14:foregroundMark x1="17100" y1="33300" x2="12600" y2="26700"/>
                          <a14:foregroundMark x1="12600" y1="26700" x2="11400" y2="18400"/>
                          <a14:foregroundMark x1="11400" y1="18400" x2="15100" y2="10400"/>
                          <a14:foregroundMark x1="15100" y1="10400" x2="22400" y2="15900"/>
                          <a14:foregroundMark x1="22400" y1="15900" x2="15100" y2="18300"/>
                          <a14:foregroundMark x1="15100" y1="18300" x2="19500" y2="15200"/>
                          <a14:backgroundMark x1="3300" y1="69300" x2="700" y2="85000"/>
                          <a14:backgroundMark x1="700" y1="85000" x2="800" y2="86500"/>
                          <a14:backgroundMark x1="1800" y1="85600" x2="0" y2="96800"/>
                          <a14:backgroundMark x1="41200" y1="33400" x2="37500" y2="39500"/>
                          <a14:backgroundMark x1="37500" y1="39500" x2="40500" y2="38100"/>
                          <a14:backgroundMark x1="5900" y1="19900" x2="7000" y2="21300"/>
                          <a14:backgroundMark x1="17100" y1="23600" x2="16800" y2="23600"/>
                          <a14:backgroundMark x1="7700" y1="30000" x2="7700" y2="3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2" t="1991" r="53372"/>
            <a:stretch/>
          </p:blipFill>
          <p:spPr bwMode="auto">
            <a:xfrm>
              <a:off x="4293635" y="3717149"/>
              <a:ext cx="1201920" cy="259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group of people dancing&#10;&#10;Description automatically generated with medium confidence">
              <a:extLst>
                <a:ext uri="{FF2B5EF4-FFF2-40B4-BE49-F238E27FC236}">
                  <a16:creationId xmlns:a16="http://schemas.microsoft.com/office/drawing/2014/main" id="{CFC44B7D-3D49-A6F2-D810-3D17AEE68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9778" l="3500" r="90000">
                          <a14:foregroundMark x1="51083" y1="62667" x2="50833" y2="99778"/>
                          <a14:foregroundMark x1="56000" y1="95222" x2="53917" y2="82222"/>
                          <a14:foregroundMark x1="56583" y1="95222" x2="56583" y2="95222"/>
                          <a14:foregroundMark x1="56417" y1="95556" x2="56417" y2="95556"/>
                          <a14:foregroundMark x1="55833" y1="95667" x2="55833" y2="95667"/>
                          <a14:foregroundMark x1="49000" y1="96556" x2="49000" y2="96556"/>
                          <a14:foregroundMark x1="49000" y1="96333" x2="49000" y2="96333"/>
                          <a14:foregroundMark x1="48750" y1="95889" x2="48750" y2="95889"/>
                          <a14:foregroundMark x1="49417" y1="95667" x2="49417" y2="95667"/>
                          <a14:foregroundMark x1="51083" y1="55556" x2="51083" y2="64444"/>
                          <a14:foregroundMark x1="57750" y1="59000" x2="57917" y2="66111"/>
                          <a14:foregroundMark x1="57917" y1="66111" x2="55833" y2="65444"/>
                          <a14:foregroundMark x1="45500" y1="63333" x2="47250" y2="71111"/>
                          <a14:foregroundMark x1="47250" y1="71111" x2="48750" y2="68111"/>
                          <a14:foregroundMark x1="22167" y1="38333" x2="24833" y2="45000"/>
                          <a14:foregroundMark x1="24833" y1="45000" x2="31917" y2="54222"/>
                          <a14:foregroundMark x1="29167" y1="97667" x2="29583" y2="94889"/>
                          <a14:foregroundMark x1="36667" y1="96667" x2="35500" y2="94111"/>
                          <a14:foregroundMark x1="34417" y1="96333" x2="34000" y2="96889"/>
                          <a14:foregroundMark x1="36667" y1="96556" x2="36667" y2="96556"/>
                          <a14:foregroundMark x1="36917" y1="96000" x2="36917" y2="96000"/>
                          <a14:foregroundMark x1="28250" y1="96556" x2="28250" y2="96556"/>
                          <a14:foregroundMark x1="32667" y1="74889" x2="32833" y2="83778"/>
                          <a14:foregroundMark x1="32833" y1="83778" x2="29000" y2="96667"/>
                          <a14:foregroundMark x1="38917" y1="46556" x2="38917" y2="46556"/>
                          <a14:foregroundMark x1="22167" y1="37000" x2="22167" y2="37000"/>
                          <a14:foregroundMark x1="22333" y1="36000" x2="22333" y2="36000"/>
                          <a14:foregroundMark x1="49167" y1="55667" x2="51667" y2="62222"/>
                          <a14:foregroundMark x1="52333" y1="55556" x2="52583" y2="59778"/>
                          <a14:foregroundMark x1="51833" y1="55222" x2="51833" y2="55222"/>
                          <a14:foregroundMark x1="51417" y1="54444" x2="51417" y2="54444"/>
                          <a14:foregroundMark x1="35583" y1="74556" x2="36917" y2="85667"/>
                          <a14:foregroundMark x1="36917" y1="85667" x2="36083" y2="93556"/>
                          <a14:foregroundMark x1="49833" y1="85444" x2="49833" y2="85444"/>
                          <a14:foregroundMark x1="5083" y1="48556" x2="10083" y2="52889"/>
                          <a14:foregroundMark x1="10083" y1="52889" x2="12417" y2="57667"/>
                          <a14:foregroundMark x1="20566" y1="50334" x2="21167" y2="51444"/>
                          <a14:foregroundMark x1="17917" y1="45444" x2="18887" y2="47235"/>
                          <a14:foregroundMark x1="21167" y1="51444" x2="15833" y2="60889"/>
                          <a14:foregroundMark x1="17917" y1="80222" x2="13750" y2="90667"/>
                          <a14:foregroundMark x1="13750" y1="90667" x2="16204" y2="94778"/>
                          <a14:foregroundMark x1="16661" y1="93739" x2="16667" y2="93778"/>
                          <a14:foregroundMark x1="17583" y1="91111" x2="15250" y2="90778"/>
                          <a14:foregroundMark x1="11417" y1="94778" x2="11417" y2="94778"/>
                          <a14:foregroundMark x1="18667" y1="77000" x2="17417" y2="74111"/>
                          <a14:foregroundMark x1="17667" y1="93444" x2="17667" y2="93444"/>
                          <a14:foregroundMark x1="17917" y1="90333" x2="17917" y2="90333"/>
                          <a14:foregroundMark x1="29750" y1="96333" x2="29750" y2="96333"/>
                          <a14:foregroundMark x1="48750" y1="59111" x2="48750" y2="59111"/>
                          <a14:foregroundMark x1="71000" y1="43222" x2="71000" y2="43222"/>
                          <a14:foregroundMark x1="79833" y1="43556" x2="79833" y2="43556"/>
                          <a14:foregroundMark x1="72083" y1="67222" x2="70833" y2="84111"/>
                          <a14:foregroundMark x1="70833" y1="84111" x2="71750" y2="91556"/>
                          <a14:foregroundMark x1="71750" y1="91556" x2="71333" y2="91667"/>
                          <a14:foregroundMark x1="76542" y1="85797" x2="76667" y2="82222"/>
                          <a14:foregroundMark x1="76333" y1="91778" x2="76368" y2="90790"/>
                          <a14:foregroundMark x1="76667" y1="82222" x2="74500" y2="71667"/>
                          <a14:foregroundMark x1="69833" y1="89889" x2="69833" y2="89889"/>
                          <a14:foregroundMark x1="69000" y1="91000" x2="69000" y2="91000"/>
                          <a14:foregroundMark x1="84165" y1="45781" x2="84277" y2="46523"/>
                          <a14:foregroundMark x1="83246" y1="39703" x2="83913" y2="44114"/>
                          <a14:foregroundMark x1="82851" y1="84778" x2="81917" y2="84778"/>
                          <a14:foregroundMark x1="13000" y1="40778" x2="13500" y2="43000"/>
                          <a14:foregroundMark x1="11083" y1="57667" x2="10750" y2="60222"/>
                          <a14:foregroundMark x1="3500" y1="50000" x2="3500" y2="50000"/>
                          <a14:foregroundMark x1="17583" y1="61222" x2="19000" y2="77667"/>
                          <a14:foregroundMark x1="14833" y1="59889" x2="13583" y2="69222"/>
                          <a14:foregroundMark x1="13583" y1="69222" x2="16167" y2="80556"/>
                          <a14:foregroundMark x1="25833" y1="68222" x2="25171" y2="68128"/>
                          <a14:foregroundMark x1="72333" y1="47222" x2="73667" y2="64333"/>
                          <a14:foregroundMark x1="73667" y1="64333" x2="73417" y2="66778"/>
                          <a14:foregroundMark x1="47750" y1="42333" x2="48750" y2="38111"/>
                          <a14:foregroundMark x1="78448" y1="47778" x2="77083" y2="52444"/>
                          <a14:foregroundMark x1="78708" y1="46889" x2="78448" y2="47778"/>
                          <a14:foregroundMark x1="78838" y1="46444" x2="78708" y2="46889"/>
                          <a14:foregroundMark x1="79000" y1="45889" x2="78838" y2="46444"/>
                          <a14:foregroundMark x1="52167" y1="54111" x2="53000" y2="56667"/>
                          <a14:backgroundMark x1="53667" y1="62000" x2="53667" y2="62000"/>
                          <a14:backgroundMark x1="25750" y1="47444" x2="20000" y2="40333"/>
                          <a14:backgroundMark x1="20000" y1="40333" x2="19500" y2="40111"/>
                          <a14:backgroundMark x1="39250" y1="51778" x2="44583" y2="45000"/>
                          <a14:backgroundMark x1="44583" y1="45000" x2="44750" y2="44111"/>
                          <a14:backgroundMark x1="17083" y1="95222" x2="17083" y2="95222"/>
                          <a14:backgroundMark x1="17083" y1="94778" x2="17083" y2="94778"/>
                          <a14:backgroundMark x1="16833" y1="95000" x2="16833" y2="95000"/>
                          <a14:backgroundMark x1="16833" y1="95333" x2="16833" y2="95333"/>
                          <a14:backgroundMark x1="16333" y1="95333" x2="17417" y2="95333"/>
                          <a14:backgroundMark x1="76667" y1="89000" x2="76333" y2="89222"/>
                          <a14:backgroundMark x1="76583" y1="89889" x2="76583" y2="88111"/>
                          <a14:backgroundMark x1="76583" y1="86556" x2="76000" y2="86111"/>
                          <a14:backgroundMark x1="76083" y1="86444" x2="76000" y2="90778"/>
                          <a14:backgroundMark x1="76417" y1="90667" x2="76417" y2="90667"/>
                          <a14:backgroundMark x1="76583" y1="86111" x2="76583" y2="86111"/>
                          <a14:backgroundMark x1="76333" y1="85778" x2="76083" y2="90667"/>
                          <a14:backgroundMark x1="76583" y1="86222" x2="76583" y2="85444"/>
                          <a14:backgroundMark x1="37750" y1="28222" x2="37583" y2="39111"/>
                          <a14:backgroundMark x1="37583" y1="39111" x2="34250" y2="41222"/>
                          <a14:backgroundMark x1="23000" y1="71444" x2="19917" y2="63778"/>
                          <a14:backgroundMark x1="19917" y1="63778" x2="21417" y2="55333"/>
                          <a14:backgroundMark x1="21417" y1="55333" x2="26500" y2="62222"/>
                          <a14:backgroundMark x1="26500" y1="62222" x2="22833" y2="69333"/>
                          <a14:backgroundMark x1="22833" y1="69333" x2="25250" y2="57889"/>
                          <a14:backgroundMark x1="25250" y1="57889" x2="24583" y2="56333"/>
                          <a14:backgroundMark x1="19167" y1="51444" x2="17917" y2="48222"/>
                          <a14:backgroundMark x1="18917" y1="47222" x2="19833" y2="50667"/>
                          <a14:backgroundMark x1="17917" y1="52889" x2="17167" y2="54111"/>
                          <a14:backgroundMark x1="23417" y1="51333" x2="22750" y2="53889"/>
                          <a14:backgroundMark x1="88250" y1="85889" x2="77083" y2="69444"/>
                          <a14:backgroundMark x1="77083" y1="69444" x2="76417" y2="62333"/>
                          <a14:backgroundMark x1="76417" y1="62333" x2="82417" y2="55333"/>
                          <a14:backgroundMark x1="82417" y1="55333" x2="81583" y2="48222"/>
                          <a14:backgroundMark x1="81583" y1="48222" x2="85917" y2="42444"/>
                          <a14:backgroundMark x1="85917" y1="42444" x2="85000" y2="59556"/>
                          <a14:backgroundMark x1="85000" y1="59556" x2="81250" y2="69444"/>
                          <a14:backgroundMark x1="81250" y1="69444" x2="89417" y2="58778"/>
                          <a14:backgroundMark x1="89417" y1="58778" x2="93000" y2="57778"/>
                          <a14:backgroundMark x1="76417" y1="39444" x2="71000" y2="34889"/>
                          <a14:backgroundMark x1="71000" y1="34889" x2="58750" y2="36778"/>
                          <a14:backgroundMark x1="58750" y1="36778" x2="49750" y2="33889"/>
                          <a14:backgroundMark x1="49750" y1="33889" x2="43917" y2="39556"/>
                          <a14:backgroundMark x1="43917" y1="39556" x2="48417" y2="21333"/>
                          <a14:backgroundMark x1="48417" y1="21333" x2="57667" y2="27667"/>
                          <a14:backgroundMark x1="57667" y1="27667" x2="57750" y2="37333"/>
                          <a14:backgroundMark x1="57750" y1="37333" x2="54250" y2="45111"/>
                          <a14:backgroundMark x1="54250" y1="45111" x2="47083" y2="53222"/>
                          <a14:backgroundMark x1="47083" y1="53222" x2="61167" y2="50556"/>
                          <a14:backgroundMark x1="61167" y1="50556" x2="63750" y2="43000"/>
                          <a14:backgroundMark x1="63750" y1="43000" x2="65750" y2="52444"/>
                          <a14:backgroundMark x1="65750" y1="52444" x2="65583" y2="40444"/>
                          <a14:backgroundMark x1="65583" y1="40444" x2="72750" y2="38667"/>
                          <a14:backgroundMark x1="72750" y1="38667" x2="77833" y2="43778"/>
                          <a14:backgroundMark x1="77833" y1="43778" x2="74583" y2="44333"/>
                          <a14:backgroundMark x1="82583" y1="33556" x2="86667" y2="44111"/>
                          <a14:backgroundMark x1="86667" y1="44111" x2="86667" y2="85111"/>
                          <a14:backgroundMark x1="85583" y1="74778" x2="85500" y2="86222"/>
                          <a14:backgroundMark x1="85500" y1="86222" x2="84500" y2="78000"/>
                          <a14:backgroundMark x1="84500" y1="78000" x2="84417" y2="78000"/>
                          <a14:backgroundMark x1="84583" y1="82667" x2="84000" y2="86889"/>
                          <a14:backgroundMark x1="81333" y1="36000" x2="86000" y2="39778"/>
                          <a14:backgroundMark x1="51083" y1="41444" x2="51083" y2="41444"/>
                          <a14:backgroundMark x1="50583" y1="40111" x2="50583" y2="40111"/>
                          <a14:backgroundMark x1="50583" y1="40556" x2="48417" y2="44111"/>
                          <a14:backgroundMark x1="80083" y1="52889" x2="80083" y2="52889"/>
                          <a14:backgroundMark x1="77667" y1="43556" x2="77397" y2="45094"/>
                          <a14:backgroundMark x1="78417" y1="45111" x2="78239" y2="45511"/>
                          <a14:backgroundMark x1="77417" y1="46444" x2="77417" y2="46444"/>
                          <a14:backgroundMark x1="77667" y1="46778" x2="77667" y2="46778"/>
                          <a14:backgroundMark x1="77417" y1="47778" x2="77417" y2="47778"/>
                          <a14:backgroundMark x1="77917" y1="46889" x2="77917" y2="46889"/>
                          <a14:backgroundMark x1="80500" y1="46556" x2="80500" y2="46556"/>
                          <a14:backgroundMark x1="79167" y1="75333" x2="79167" y2="75333"/>
                          <a14:backgroundMark x1="79500" y1="75667" x2="79000" y2="77444"/>
                          <a14:backgroundMark x1="7333" y1="43111" x2="1417" y2="43333"/>
                          <a14:backgroundMark x1="16083" y1="41222" x2="16167" y2="30111"/>
                          <a14:backgroundMark x1="57583" y1="49111" x2="59583" y2="55667"/>
                          <a14:backgroundMark x1="57667" y1="48444" x2="56833" y2="50000"/>
                          <a14:backgroundMark x1="56833" y1="54556" x2="55750" y2="53889"/>
                          <a14:backgroundMark x1="22917" y1="67556" x2="22750" y2="66889"/>
                          <a14:backgroundMark x1="21833" y1="66222" x2="20667" y2="73222"/>
                          <a14:backgroundMark x1="20667" y1="73222" x2="24500" y2="72111"/>
                          <a14:backgroundMark x1="22667" y1="69778" x2="23500" y2="7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2790" t="34561" r="19283"/>
            <a:stretch/>
          </p:blipFill>
          <p:spPr>
            <a:xfrm>
              <a:off x="3418374" y="4661822"/>
              <a:ext cx="3115119" cy="2055206"/>
            </a:xfrm>
            <a:prstGeom prst="rect">
              <a:avLst/>
            </a:prstGeom>
          </p:spPr>
        </p:pic>
      </p:grpSp>
      <p:pic>
        <p:nvPicPr>
          <p:cNvPr id="13" name="Picture 12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CBBE7590-1B68-DA59-BD70-12BFEE9945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flipH="1">
            <a:off x="9587816" y="4752299"/>
            <a:ext cx="2937627" cy="2110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800E7-BD39-F87E-EA46-0A76071A16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3443" y="4534195"/>
            <a:ext cx="2687276" cy="2339711"/>
          </a:xfrm>
          <a:prstGeom prst="rect">
            <a:avLst/>
          </a:prstGeom>
        </p:spPr>
      </p:pic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317D34A-29DC-3692-1FD8-AD25192ECA1F}"/>
              </a:ext>
            </a:extLst>
          </p:cNvPr>
          <p:cNvSpPr/>
          <p:nvPr/>
        </p:nvSpPr>
        <p:spPr>
          <a:xfrm>
            <a:off x="5947415" y="3067784"/>
            <a:ext cx="3640401" cy="3180617"/>
          </a:xfrm>
          <a:prstGeom prst="mathMultiply">
            <a:avLst/>
          </a:prstGeom>
          <a:solidFill>
            <a:srgbClr val="EC7016">
              <a:alpha val="60000"/>
            </a:srgb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564415"/>
            <a:ext cx="6084772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children and adults presented with the same affective stimuli show different neural representations of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1524" y="673134"/>
            <a:ext cx="12190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Arial Narrow" panose="020B0606020202030204" pitchFamily="34" charset="0"/>
              </a:rPr>
              <a:t>A MORE SPECIFIC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41AE84-6499-1253-8538-105038D1B5F2}"/>
              </a:ext>
            </a:extLst>
          </p:cNvPr>
          <p:cNvGrpSpPr/>
          <p:nvPr/>
        </p:nvGrpSpPr>
        <p:grpSpPr>
          <a:xfrm>
            <a:off x="5521116" y="2665466"/>
            <a:ext cx="4557388" cy="4208440"/>
            <a:chOff x="5970236" y="2730500"/>
            <a:chExt cx="3786382" cy="3786382"/>
          </a:xfrm>
        </p:grpSpPr>
        <p:pic>
          <p:nvPicPr>
            <p:cNvPr id="16" name="Graphic 15" descr="Projector screen outline">
              <a:extLst>
                <a:ext uri="{FF2B5EF4-FFF2-40B4-BE49-F238E27FC236}">
                  <a16:creationId xmlns:a16="http://schemas.microsoft.com/office/drawing/2014/main" id="{5300B106-76A3-23DA-B1C0-3B2AEDC48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0236" y="2730500"/>
              <a:ext cx="3786382" cy="3786382"/>
            </a:xfrm>
            <a:prstGeom prst="rect">
              <a:avLst/>
            </a:prstGeom>
          </p:spPr>
        </p:pic>
        <p:pic>
          <p:nvPicPr>
            <p:cNvPr id="20" name="Picture 19" descr="A picture containing text, smoke&#10;&#10;Description automatically generated">
              <a:extLst>
                <a:ext uri="{FF2B5EF4-FFF2-40B4-BE49-F238E27FC236}">
                  <a16:creationId xmlns:a16="http://schemas.microsoft.com/office/drawing/2014/main" id="{8690C3C1-D0D6-7486-E066-2B1F3476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727077" y="3511549"/>
              <a:ext cx="2270873" cy="1514145"/>
            </a:xfrm>
            <a:prstGeom prst="rect">
              <a:avLst/>
            </a:prstGeom>
          </p:spPr>
        </p:pic>
      </p:grpSp>
      <p:pic>
        <p:nvPicPr>
          <p:cNvPr id="13" name="Picture 12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CBBE7590-1B68-DA59-BD70-12BFEE9945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9587816" y="4752299"/>
            <a:ext cx="2937627" cy="2110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800E7-BD39-F87E-EA46-0A76071A1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3443" y="4534195"/>
            <a:ext cx="2687276" cy="23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2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A631-B230-740F-7E8A-53538B31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564415"/>
            <a:ext cx="6084772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children and adults presented with the same affective stimuli show different neural representations of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15719-2E8D-49E8-C485-DF69BD62BD9A}"/>
              </a:ext>
            </a:extLst>
          </p:cNvPr>
          <p:cNvSpPr txBox="1"/>
          <p:nvPr/>
        </p:nvSpPr>
        <p:spPr>
          <a:xfrm>
            <a:off x="1524" y="673134"/>
            <a:ext cx="12190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Arial Narrow" panose="020B0606020202030204" pitchFamily="34" charset="0"/>
              </a:rPr>
              <a:t>A MORE SPECIFIC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41AE84-6499-1253-8538-105038D1B5F2}"/>
              </a:ext>
            </a:extLst>
          </p:cNvPr>
          <p:cNvGrpSpPr/>
          <p:nvPr/>
        </p:nvGrpSpPr>
        <p:grpSpPr>
          <a:xfrm>
            <a:off x="5521116" y="2665466"/>
            <a:ext cx="4557388" cy="4208440"/>
            <a:chOff x="5970236" y="2730500"/>
            <a:chExt cx="3786382" cy="3786382"/>
          </a:xfrm>
        </p:grpSpPr>
        <p:pic>
          <p:nvPicPr>
            <p:cNvPr id="16" name="Graphic 15" descr="Projector screen outline">
              <a:extLst>
                <a:ext uri="{FF2B5EF4-FFF2-40B4-BE49-F238E27FC236}">
                  <a16:creationId xmlns:a16="http://schemas.microsoft.com/office/drawing/2014/main" id="{5300B106-76A3-23DA-B1C0-3B2AEDC48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0236" y="2730500"/>
              <a:ext cx="3786382" cy="3786382"/>
            </a:xfrm>
            <a:prstGeom prst="rect">
              <a:avLst/>
            </a:prstGeom>
          </p:spPr>
        </p:pic>
        <p:pic>
          <p:nvPicPr>
            <p:cNvPr id="20" name="Picture 19" descr="A picture containing text, smoke&#10;&#10;Description automatically generated">
              <a:extLst>
                <a:ext uri="{FF2B5EF4-FFF2-40B4-BE49-F238E27FC236}">
                  <a16:creationId xmlns:a16="http://schemas.microsoft.com/office/drawing/2014/main" id="{8690C3C1-D0D6-7486-E066-2B1F3476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727077" y="3511549"/>
              <a:ext cx="2270873" cy="1514145"/>
            </a:xfrm>
            <a:prstGeom prst="rect">
              <a:avLst/>
            </a:prstGeom>
          </p:spPr>
        </p:pic>
      </p:grpSp>
      <p:pic>
        <p:nvPicPr>
          <p:cNvPr id="13" name="Picture 12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CBBE7590-1B68-DA59-BD70-12BFEE9945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9587816" y="4752299"/>
            <a:ext cx="2937627" cy="2110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800E7-BD39-F87E-EA46-0A76071A1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3443" y="4534195"/>
            <a:ext cx="2687276" cy="2339711"/>
          </a:xfrm>
          <a:prstGeom prst="rect">
            <a:avLst/>
          </a:prstGeom>
        </p:spPr>
      </p:pic>
      <p:pic>
        <p:nvPicPr>
          <p:cNvPr id="3" name="Picture 2" descr="A large machine in a room&#10;&#10;Description automatically generated with low confidence">
            <a:extLst>
              <a:ext uri="{FF2B5EF4-FFF2-40B4-BE49-F238E27FC236}">
                <a16:creationId xmlns:a16="http://schemas.microsoft.com/office/drawing/2014/main" id="{0DE860DD-B616-0938-0742-C07A5B57D0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08" b="89696" l="7910" r="89844">
                        <a14:foregroundMark x1="58594" y1="63937" x2="62891" y2="46896"/>
                        <a14:foregroundMark x1="12109" y1="65390" x2="16016" y2="68824"/>
                        <a14:foregroundMark x1="16685" y1="69075" x2="17871" y2="70145"/>
                        <a14:foregroundMark x1="16406" y1="68824" x2="16684" y2="69074"/>
                        <a14:foregroundMark x1="15527" y1="77411" x2="15527" y2="77411"/>
                        <a14:foregroundMark x1="14844" y1="76486" x2="14844" y2="76486"/>
                        <a14:foregroundMark x1="13379" y1="75429" x2="13379" y2="75429"/>
                        <a14:foregroundMark x1="11914" y1="76486" x2="11914" y2="76486"/>
                        <a14:foregroundMark x1="12305" y1="76354" x2="14453" y2="75561"/>
                        <a14:foregroundMark x1="42773" y1="73580" x2="42773" y2="73580"/>
                        <a14:foregroundMark x1="47559" y1="73580" x2="47559" y2="73580"/>
                        <a14:foregroundMark x1="37988" y1="73844" x2="37988" y2="73844"/>
                        <a14:foregroundMark x1="37988" y1="75958" x2="37988" y2="75958"/>
                        <a14:foregroundMark x1="28125" y1="77807" x2="29297" y2="82431"/>
                        <a14:foregroundMark x1="13477" y1="75561" x2="13477" y2="75561"/>
                        <a14:foregroundMark x1="14160" y1="74769" x2="14160" y2="74769"/>
                        <a14:foregroundMark x1="14648" y1="75033" x2="14648" y2="75033"/>
                        <a14:foregroundMark x1="15039" y1="74505" x2="15039" y2="74505"/>
                        <a14:foregroundMark x1="15625" y1="74769" x2="15625" y2="74769"/>
                        <a14:foregroundMark x1="16016" y1="74505" x2="16016" y2="74505"/>
                        <a14:foregroundMark x1="17090" y1="74240" x2="17090" y2="74240"/>
                        <a14:foregroundMark x1="17773" y1="73184" x2="17773" y2="73184"/>
                        <a14:foregroundMark x1="8008" y1="63804" x2="8008" y2="63804"/>
                        <a14:foregroundMark x1="8203" y1="67503" x2="8203" y2="67503"/>
                        <a14:foregroundMark x1="8398" y1="67371" x2="8398" y2="67371"/>
                        <a14:foregroundMark x1="8691" y1="67900" x2="8691" y2="67900"/>
                        <a14:foregroundMark x1="8496" y1="67900" x2="8496" y2="67900"/>
                        <a14:foregroundMark x1="9082" y1="68296" x2="9082" y2="68296"/>
                        <a14:foregroundMark x1="42773" y1="78336" x2="42578" y2="72787"/>
                        <a14:foregroundMark x1="47559" y1="75033" x2="47559" y2="69749"/>
                        <a14:foregroundMark x1="37793" y1="76354" x2="37793" y2="74108"/>
                        <a14:foregroundMark x1="11426" y1="66579" x2="15039" y2="67635"/>
                        <a14:foregroundMark x1="9551" y1="65536" x2="12305" y2="63804"/>
                        <a14:foregroundMark x1="8496" y1="63276" x2="8203" y2="63540"/>
                        <a14:foregroundMark x1="8008" y1="64201" x2="11133" y2="66711"/>
                        <a14:foregroundMark x1="10449" y1="67503" x2="10449" y2="67503"/>
                        <a14:foregroundMark x1="10254" y1="67371" x2="10254" y2="67371"/>
                        <a14:foregroundMark x1="9766" y1="68032" x2="9766" y2="68032"/>
                        <a14:foregroundMark x1="66602" y1="28534" x2="65918" y2="26156"/>
                        <a14:foregroundMark x1="65039" y1="24571" x2="65039" y2="24703"/>
                        <a14:foregroundMark x1="55566" y1="18362" x2="58008" y2="20740"/>
                        <a14:foregroundMark x1="58105" y1="19551" x2="61523" y2="23382"/>
                        <a14:backgroundMark x1="45313" y1="73712" x2="45801" y2="77543"/>
                        <a14:backgroundMark x1="41016" y1="74505" x2="41699" y2="78996"/>
                        <a14:backgroundMark x1="48242" y1="70277" x2="49023" y2="71731"/>
                        <a14:backgroundMark x1="12500" y1="72787" x2="15918" y2="71070"/>
                        <a14:backgroundMark x1="45117" y1="16116" x2="52051" y2="14135"/>
                        <a14:backgroundMark x1="52051" y1="14135" x2="58105" y2="15456"/>
                        <a14:backgroundMark x1="58105" y1="15456" x2="68164" y2="23910"/>
                        <a14:backgroundMark x1="68164" y1="23910" x2="74707" y2="57332"/>
                        <a14:backgroundMark x1="42871" y1="16380" x2="29688" y2="22325"/>
                        <a14:backgroundMark x1="29688" y1="22325" x2="25781" y2="30779"/>
                        <a14:backgroundMark x1="25781" y1="30779" x2="28516" y2="37252"/>
                        <a14:backgroundMark x1="28516" y1="37252" x2="28711" y2="44386"/>
                        <a14:backgroundMark x1="28711" y1="44386" x2="25781" y2="51123"/>
                        <a14:backgroundMark x1="25781" y1="51123" x2="17188" y2="44914"/>
                        <a14:backgroundMark x1="17188" y1="44914" x2="9961" y2="48877"/>
                        <a14:backgroundMark x1="9961" y1="48877" x2="25488" y2="28930"/>
                        <a14:backgroundMark x1="25488" y1="28930" x2="24121" y2="19155"/>
                        <a14:backgroundMark x1="24121" y1="19155" x2="13867" y2="15984"/>
                        <a14:backgroundMark x1="13867" y1="15984" x2="11426" y2="18230"/>
                        <a14:backgroundMark x1="29688" y1="52180" x2="22949" y2="55218"/>
                        <a14:backgroundMark x1="22949" y1="55218" x2="18555" y2="55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353833" y="3124083"/>
            <a:ext cx="4185347" cy="30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66B5B1-FFEF-2D2B-EAFE-B3CF85565A1F}"/>
              </a:ext>
            </a:extLst>
          </p:cNvPr>
          <p:cNvGrpSpPr/>
          <p:nvPr/>
        </p:nvGrpSpPr>
        <p:grpSpPr>
          <a:xfrm>
            <a:off x="-1504" y="0"/>
            <a:ext cx="12193504" cy="6849748"/>
            <a:chOff x="-1504" y="0"/>
            <a:chExt cx="12193504" cy="684974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C29E303-3C60-3998-F4E6-C6FA449055F9}"/>
                </a:ext>
              </a:extLst>
            </p:cNvPr>
            <p:cNvGrpSpPr/>
            <p:nvPr/>
          </p:nvGrpSpPr>
          <p:grpSpPr>
            <a:xfrm>
              <a:off x="-1504" y="0"/>
              <a:ext cx="12193504" cy="6849748"/>
              <a:chOff x="-1504" y="1485026"/>
              <a:chExt cx="10003897" cy="5364722"/>
            </a:xfrm>
          </p:grpSpPr>
          <p:pic>
            <p:nvPicPr>
              <p:cNvPr id="14" name="Picture 13" descr="A picture containing tree, outdoor, park, plant&#10;&#10;Description automatically generated">
                <a:extLst>
                  <a:ext uri="{FF2B5EF4-FFF2-40B4-BE49-F238E27FC236}">
                    <a16:creationId xmlns:a16="http://schemas.microsoft.com/office/drawing/2014/main" id="{032A2E96-7C06-3952-5D6C-A6B406F07B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rcRect t="18334" r="17947" b="15746"/>
              <a:stretch/>
            </p:blipFill>
            <p:spPr>
              <a:xfrm>
                <a:off x="-1504" y="1485026"/>
                <a:ext cx="10003897" cy="5364722"/>
              </a:xfrm>
              <a:prstGeom prst="rect">
                <a:avLst/>
              </a:prstGeom>
            </p:spPr>
          </p:pic>
          <p:pic>
            <p:nvPicPr>
              <p:cNvPr id="12" name="Picture 11" descr="A group of children sitting on the grass&#10;&#10;Description automatically generated with medium confidence">
                <a:extLst>
                  <a:ext uri="{FF2B5EF4-FFF2-40B4-BE49-F238E27FC236}">
                    <a16:creationId xmlns:a16="http://schemas.microsoft.com/office/drawing/2014/main" id="{E26472B5-CE24-1ED5-B7EE-0911822E7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56" b="89898" l="9971" r="91789">
                            <a14:foregroundMark x1="29130" y1="76281" x2="29130" y2="76281"/>
                            <a14:foregroundMark x1="29521" y1="76720" x2="29521" y2="76720"/>
                            <a14:foregroundMark x1="30205" y1="77013" x2="29717" y2="77013"/>
                            <a14:foregroundMark x1="29814" y1="77013" x2="28837" y2="77013"/>
                            <a14:foregroundMark x1="48192" y1="78917" x2="44477" y2="79356"/>
                            <a14:foregroundMark x1="52590" y1="74963" x2="53470" y2="77745"/>
                            <a14:foregroundMark x1="91789" y1="75695" x2="86608" y2="78038"/>
                            <a14:foregroundMark x1="87097" y1="68375" x2="83773" y2="68375"/>
                            <a14:foregroundMark x1="63245" y1="34700" x2="57771" y2="38799"/>
                            <a14:foregroundMark x1="49658" y1="44656" x2="49951" y2="46413"/>
                            <a14:backgroundMark x1="28152" y1="33675" x2="35093" y2="42313"/>
                            <a14:backgroundMark x1="35093" y1="42313" x2="35288" y2="64129"/>
                            <a14:backgroundMark x1="35288" y1="64129" x2="42424" y2="43338"/>
                            <a14:backgroundMark x1="42424" y1="43338" x2="47898" y2="37042"/>
                            <a14:backgroundMark x1="47898" y1="37042" x2="52981" y2="44510"/>
                            <a14:backgroundMark x1="52981" y1="44510" x2="56500" y2="55783"/>
                            <a14:backgroundMark x1="56500" y1="55783" x2="57185" y2="65739"/>
                            <a14:backgroundMark x1="57185" y1="65739" x2="56012" y2="41435"/>
                            <a14:backgroundMark x1="58579" y1="35512" x2="59629" y2="33089"/>
                            <a14:backgroundMark x1="56012" y1="41435" x2="57412" y2="38204"/>
                            <a14:backgroundMark x1="63110" y1="34475" x2="67351" y2="36164"/>
                            <a14:backgroundMark x1="59629" y1="33089" x2="61056" y2="33657"/>
                            <a14:backgroundMark x1="67351" y1="36164" x2="72532" y2="47438"/>
                            <a14:backgroundMark x1="72532" y1="47438" x2="80352" y2="37775"/>
                            <a14:backgroundMark x1="72141" y1="60029" x2="72141" y2="60029"/>
                            <a14:backgroundMark x1="74878" y1="66325" x2="74878" y2="66325"/>
                            <a14:backgroundMark x1="74878" y1="66764" x2="74878" y2="66764"/>
                            <a14:backgroundMark x1="75269" y1="67057" x2="75269" y2="67057"/>
                            <a14:backgroundMark x1="83969" y1="50952" x2="85044" y2="50659"/>
                            <a14:backgroundMark x1="76051" y1="65300" x2="76051" y2="65300"/>
                            <a14:backgroundMark x1="74487" y1="56515" x2="74487" y2="565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7132815" y="4552291"/>
                <a:ext cx="1496882" cy="999386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grass, tree, person, child&#10;&#10;Description automatically generated">
                <a:extLst>
                  <a:ext uri="{FF2B5EF4-FFF2-40B4-BE49-F238E27FC236}">
                    <a16:creationId xmlns:a16="http://schemas.microsoft.com/office/drawing/2014/main" id="{A6BB73BD-3DC5-9488-3FA5-7118BDA88A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3158" b="83796" l="72800" r="91500">
                            <a14:foregroundMark x1="83345" y1="78793" x2="83200" y2="80345"/>
                            <a14:foregroundMark x1="87650" y1="32558" x2="83368" y2="78545"/>
                            <a14:foregroundMark x1="83200" y1="80345" x2="83700" y2="81020"/>
                            <a14:foregroundMark x1="86350" y1="83796" x2="88850" y2="74269"/>
                            <a14:foregroundMark x1="88850" y1="74269" x2="88500" y2="70293"/>
                            <a14:foregroundMark x1="82200" y1="82821" x2="82200" y2="82821"/>
                            <a14:foregroundMark x1="77763" y1="64891" x2="77650" y2="63466"/>
                            <a14:foregroundMark x1="77839" y1="65843" x2="77763" y2="64891"/>
                            <a14:foregroundMark x1="78671" y1="76294" x2="77894" y2="66531"/>
                            <a14:foregroundMark x1="78850" y1="78545" x2="78671" y2="76294"/>
                            <a14:foregroundMark x1="74275" y1="75019" x2="74100" y2="76819"/>
                            <a14:foregroundMark x1="74721" y1="70443" x2="74275" y2="75019"/>
                            <a14:foregroundMark x1="75400" y1="63466" x2="74721" y2="70443"/>
                            <a14:foregroundMark x1="77550" y1="37134" x2="77550" y2="37134"/>
                            <a14:foregroundMark x1="85250" y1="39385" x2="88950" y2="40885"/>
                            <a14:foregroundMark x1="89450" y1="39535" x2="87400" y2="33233"/>
                            <a14:foregroundMark x1="87400" y1="33233" x2="83950" y2="38035"/>
                            <a14:foregroundMark x1="83950" y1="38035" x2="83850" y2="40210"/>
                            <a14:foregroundMark x1="72800" y1="77944" x2="72800" y2="77944"/>
                            <a14:foregroundMark x1="76550" y1="47187" x2="76850" y2="40210"/>
                            <a14:foregroundMark x1="76850" y1="40210" x2="76150" y2="41035"/>
                            <a14:foregroundMark x1="77750" y1="35184" x2="77650" y2="35184"/>
                            <a14:foregroundMark x1="77200" y1="35184" x2="77200" y2="35184"/>
                            <a14:foregroundMark x1="87950" y1="33533" x2="90250" y2="38560"/>
                            <a14:foregroundMark x1="90000" y1="35484" x2="90000" y2="35484"/>
                            <a14:foregroundMark x1="89700" y1="35034" x2="89700" y2="35034"/>
                            <a14:foregroundMark x1="76150" y1="44786" x2="75700" y2="47037"/>
                            <a14:foregroundMark x1="75600" y1="44261" x2="76800" y2="44111"/>
                            <a14:foregroundMark x1="75700" y1="37734" x2="75800" y2="40060"/>
                            <a14:backgroundMark x1="73850" y1="75019" x2="73850" y2="75019"/>
                            <a14:backgroundMark x1="83600" y1="78545" x2="83600" y2="78545"/>
                            <a14:backgroundMark x1="83400" y1="78095" x2="83400" y2="78095"/>
                            <a14:backgroundMark x1="83400" y1="77269" x2="83500" y2="78770"/>
                            <a14:backgroundMark x1="77100" y1="65716" x2="76700" y2="70968"/>
                            <a14:backgroundMark x1="86200" y1="72243" x2="85800" y2="79070"/>
                            <a14:backgroundMark x1="91400" y1="34059" x2="92300" y2="39085"/>
                            <a14:backgroundMark x1="89900" y1="34059" x2="90000" y2="34509"/>
                            <a14:backgroundMark x1="90250" y1="34659" x2="90250" y2="34659"/>
                            <a14:backgroundMark x1="82950" y1="38410" x2="82950" y2="38410"/>
                            <a14:backgroundMark x1="83050" y1="38110" x2="82650" y2="39235"/>
                            <a14:backgroundMark x1="82650" y1="39535" x2="82650" y2="39535"/>
                            <a14:backgroundMark x1="82850" y1="39235" x2="82850" y2="39235"/>
                            <a14:backgroundMark x1="75700" y1="36009" x2="74750" y2="37284"/>
                            <a14:backgroundMark x1="82100" y1="54164" x2="81450" y2="57464"/>
                            <a14:backgroundMark x1="79800" y1="66692" x2="79800" y2="66692"/>
                            <a14:backgroundMark x1="77100" y1="64891" x2="77100" y2="64891"/>
                            <a14:backgroundMark x1="73950" y1="70443" x2="73950" y2="70443"/>
                            <a14:backgroundMark x1="74100" y1="75169" x2="74100" y2="75169"/>
                            <a14:backgroundMark x1="78000" y1="76294" x2="78000" y2="76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rcRect l="72021" t="28983" r="6305" b="15083"/>
              <a:stretch/>
            </p:blipFill>
            <p:spPr>
              <a:xfrm>
                <a:off x="6565876" y="4652755"/>
                <a:ext cx="714534" cy="1228998"/>
              </a:xfrm>
              <a:prstGeom prst="rect">
                <a:avLst/>
              </a:prstGeom>
            </p:spPr>
          </p:pic>
          <p:pic>
            <p:nvPicPr>
              <p:cNvPr id="1026" name="Picture 2" descr="This Encanto Dress Is Both Stunning and Accurate To The Disney Film |  Cosplay Central">
                <a:extLst>
                  <a:ext uri="{FF2B5EF4-FFF2-40B4-BE49-F238E27FC236}">
                    <a16:creationId xmlns:a16="http://schemas.microsoft.com/office/drawing/2014/main" id="{480BB921-1911-2B87-01BA-2C46312B7C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500" b="98700" l="900" r="45600">
                            <a14:foregroundMark x1="37100" y1="55000" x2="42200" y2="78700"/>
                            <a14:foregroundMark x1="42200" y1="78700" x2="41600" y2="97600"/>
                            <a14:foregroundMark x1="41600" y1="97600" x2="17900" y2="98300"/>
                            <a14:foregroundMark x1="17900" y1="98300" x2="4000" y2="97600"/>
                            <a14:foregroundMark x1="4000" y1="97600" x2="2443" y2="92320"/>
                            <a14:foregroundMark x1="3059" y1="85801" x2="5200" y2="79500"/>
                            <a14:foregroundMark x1="5200" y1="79500" x2="12800" y2="78000"/>
                            <a14:foregroundMark x1="12800" y1="78000" x2="13400" y2="89700"/>
                            <a14:foregroundMark x1="13400" y1="89700" x2="26300" y2="85600"/>
                            <a14:foregroundMark x1="26300" y1="85600" x2="27000" y2="70400"/>
                            <a14:foregroundMark x1="27000" y1="70400" x2="37600" y2="92600"/>
                            <a14:foregroundMark x1="37600" y1="92600" x2="41100" y2="66600"/>
                            <a14:foregroundMark x1="41100" y1="66600" x2="24700" y2="7400"/>
                            <a14:foregroundMark x1="24700" y1="7400" x2="17100" y2="13000"/>
                            <a14:foregroundMark x1="17100" y1="13000" x2="23700" y2="7600"/>
                            <a14:foregroundMark x1="23700" y1="7600" x2="31700" y2="8600"/>
                            <a14:foregroundMark x1="31700" y1="8600" x2="23100" y2="28200"/>
                            <a14:foregroundMark x1="43100" y1="89100" x2="43900" y2="96500"/>
                            <a14:foregroundMark x1="43900" y1="96500" x2="11400" y2="99400"/>
                            <a14:foregroundMark x1="11400" y1="99400" x2="4300" y2="94000"/>
                            <a14:foregroundMark x1="4300" y1="94000" x2="34100" y2="95600"/>
                            <a14:foregroundMark x1="34100" y1="95600" x2="22500" y2="90200"/>
                            <a14:foregroundMark x1="22500" y1="90200" x2="29800" y2="86100"/>
                            <a14:foregroundMark x1="29800" y1="86100" x2="29900" y2="86100"/>
                            <a14:foregroundMark x1="32900" y1="89300" x2="29600" y2="96600"/>
                            <a14:foregroundMark x1="29600" y1="96600" x2="29300" y2="96600"/>
                            <a14:foregroundMark x1="44400" y1="88800" x2="45600" y2="98700"/>
                            <a14:foregroundMark x1="1800" y1="97300" x2="900" y2="89500"/>
                            <a14:foregroundMark x1="19100" y1="7000" x2="26300" y2="3500"/>
                            <a14:foregroundMark x1="26300" y1="3500" x2="30300" y2="8200"/>
                            <a14:foregroundMark x1="8736" y1="30000" x2="8800" y2="33400"/>
                            <a14:foregroundMark x1="8500" y1="17400" x2="8736" y2="30000"/>
                            <a14:foregroundMark x1="8800" y1="33400" x2="13000" y2="39500"/>
                            <a14:foregroundMark x1="13000" y1="39500" x2="17100" y2="33300"/>
                            <a14:foregroundMark x1="17100" y1="33300" x2="12600" y2="26700"/>
                            <a14:foregroundMark x1="12600" y1="26700" x2="11400" y2="18400"/>
                            <a14:foregroundMark x1="11400" y1="18400" x2="15100" y2="10400"/>
                            <a14:foregroundMark x1="15100" y1="10400" x2="22400" y2="15900"/>
                            <a14:foregroundMark x1="22400" y1="15900" x2="15100" y2="18300"/>
                            <a14:foregroundMark x1="15100" y1="18300" x2="19500" y2="15200"/>
                            <a14:backgroundMark x1="3300" y1="69300" x2="700" y2="85000"/>
                            <a14:backgroundMark x1="700" y1="85000" x2="800" y2="86500"/>
                            <a14:backgroundMark x1="1800" y1="85600" x2="0" y2="96800"/>
                            <a14:backgroundMark x1="41200" y1="33400" x2="37500" y2="39500"/>
                            <a14:backgroundMark x1="37500" y1="39500" x2="40500" y2="38100"/>
                            <a14:backgroundMark x1="5900" y1="19900" x2="7000" y2="21300"/>
                            <a14:backgroundMark x1="17100" y1="23600" x2="16800" y2="23600"/>
                            <a14:backgroundMark x1="7700" y1="30000" x2="7700" y2="3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52" t="1991" r="53372"/>
              <a:stretch/>
            </p:blipFill>
            <p:spPr bwMode="auto">
              <a:xfrm>
                <a:off x="5801276" y="4013350"/>
                <a:ext cx="986089" cy="2035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 descr="A group of people dancing&#10;&#10;Description automatically generated with medium confidence">
                <a:extLst>
                  <a:ext uri="{FF2B5EF4-FFF2-40B4-BE49-F238E27FC236}">
                    <a16:creationId xmlns:a16="http://schemas.microsoft.com/office/drawing/2014/main" id="{B4F0A27D-D03B-CE95-8162-8EAB51D890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9778" l="3500" r="90000">
                            <a14:foregroundMark x1="51083" y1="62667" x2="50833" y2="99778"/>
                            <a14:foregroundMark x1="56000" y1="95222" x2="53917" y2="82222"/>
                            <a14:foregroundMark x1="56583" y1="95222" x2="56583" y2="95222"/>
                            <a14:foregroundMark x1="56417" y1="95556" x2="56417" y2="95556"/>
                            <a14:foregroundMark x1="55833" y1="95667" x2="55833" y2="95667"/>
                            <a14:foregroundMark x1="49000" y1="96556" x2="49000" y2="96556"/>
                            <a14:foregroundMark x1="49000" y1="96333" x2="49000" y2="96333"/>
                            <a14:foregroundMark x1="48750" y1="95889" x2="48750" y2="95889"/>
                            <a14:foregroundMark x1="49417" y1="95667" x2="49417" y2="95667"/>
                            <a14:foregroundMark x1="51083" y1="55556" x2="51083" y2="64444"/>
                            <a14:foregroundMark x1="57750" y1="59000" x2="57917" y2="66111"/>
                            <a14:foregroundMark x1="57917" y1="66111" x2="55833" y2="65444"/>
                            <a14:foregroundMark x1="45500" y1="63333" x2="47250" y2="71111"/>
                            <a14:foregroundMark x1="47250" y1="71111" x2="48750" y2="68111"/>
                            <a14:foregroundMark x1="22167" y1="38333" x2="24833" y2="45000"/>
                            <a14:foregroundMark x1="24833" y1="45000" x2="31917" y2="54222"/>
                            <a14:foregroundMark x1="29167" y1="97667" x2="29583" y2="94889"/>
                            <a14:foregroundMark x1="36667" y1="96667" x2="35500" y2="94111"/>
                            <a14:foregroundMark x1="34417" y1="96333" x2="34000" y2="96889"/>
                            <a14:foregroundMark x1="36667" y1="96556" x2="36667" y2="96556"/>
                            <a14:foregroundMark x1="36917" y1="96000" x2="36917" y2="96000"/>
                            <a14:foregroundMark x1="28250" y1="96556" x2="28250" y2="96556"/>
                            <a14:foregroundMark x1="32667" y1="74889" x2="32833" y2="83778"/>
                            <a14:foregroundMark x1="32833" y1="83778" x2="29000" y2="96667"/>
                            <a14:foregroundMark x1="38917" y1="46556" x2="38917" y2="46556"/>
                            <a14:foregroundMark x1="22167" y1="37000" x2="22167" y2="37000"/>
                            <a14:foregroundMark x1="22333" y1="36000" x2="22333" y2="36000"/>
                            <a14:foregroundMark x1="49167" y1="55667" x2="51667" y2="62222"/>
                            <a14:foregroundMark x1="52333" y1="55556" x2="52583" y2="59778"/>
                            <a14:foregroundMark x1="51833" y1="55222" x2="51833" y2="55222"/>
                            <a14:foregroundMark x1="51417" y1="54444" x2="51417" y2="54444"/>
                            <a14:foregroundMark x1="35583" y1="74556" x2="36917" y2="85667"/>
                            <a14:foregroundMark x1="36917" y1="85667" x2="36083" y2="93556"/>
                            <a14:foregroundMark x1="49833" y1="85444" x2="49833" y2="85444"/>
                            <a14:foregroundMark x1="5083" y1="48556" x2="10083" y2="52889"/>
                            <a14:foregroundMark x1="10083" y1="52889" x2="12417" y2="57667"/>
                            <a14:foregroundMark x1="20566" y1="50334" x2="21167" y2="51444"/>
                            <a14:foregroundMark x1="17917" y1="45444" x2="18887" y2="47235"/>
                            <a14:foregroundMark x1="21167" y1="51444" x2="15833" y2="60889"/>
                            <a14:foregroundMark x1="17917" y1="80222" x2="13750" y2="90667"/>
                            <a14:foregroundMark x1="13750" y1="90667" x2="16204" y2="94778"/>
                            <a14:foregroundMark x1="16661" y1="93739" x2="16667" y2="93778"/>
                            <a14:foregroundMark x1="17583" y1="91111" x2="15250" y2="90778"/>
                            <a14:foregroundMark x1="11417" y1="94778" x2="11417" y2="94778"/>
                            <a14:foregroundMark x1="18667" y1="77000" x2="17417" y2="74111"/>
                            <a14:foregroundMark x1="17667" y1="93444" x2="17667" y2="93444"/>
                            <a14:foregroundMark x1="17917" y1="90333" x2="17917" y2="90333"/>
                            <a14:foregroundMark x1="29750" y1="96333" x2="29750" y2="96333"/>
                            <a14:foregroundMark x1="48750" y1="59111" x2="48750" y2="59111"/>
                            <a14:foregroundMark x1="71000" y1="43222" x2="71000" y2="43222"/>
                            <a14:foregroundMark x1="79833" y1="43556" x2="79833" y2="43556"/>
                            <a14:foregroundMark x1="72083" y1="67222" x2="70833" y2="84111"/>
                            <a14:foregroundMark x1="70833" y1="84111" x2="71750" y2="91556"/>
                            <a14:foregroundMark x1="71750" y1="91556" x2="71333" y2="91667"/>
                            <a14:foregroundMark x1="76542" y1="85797" x2="76667" y2="82222"/>
                            <a14:foregroundMark x1="76333" y1="91778" x2="76368" y2="90790"/>
                            <a14:foregroundMark x1="76667" y1="82222" x2="74500" y2="71667"/>
                            <a14:foregroundMark x1="69833" y1="89889" x2="69833" y2="89889"/>
                            <a14:foregroundMark x1="69000" y1="91000" x2="69000" y2="91000"/>
                            <a14:foregroundMark x1="84165" y1="45781" x2="84277" y2="46523"/>
                            <a14:foregroundMark x1="83246" y1="39703" x2="83913" y2="44114"/>
                            <a14:foregroundMark x1="82851" y1="84778" x2="81917" y2="84778"/>
                            <a14:foregroundMark x1="13000" y1="40778" x2="13500" y2="43000"/>
                            <a14:foregroundMark x1="11083" y1="57667" x2="10750" y2="60222"/>
                            <a14:foregroundMark x1="3500" y1="50000" x2="3500" y2="50000"/>
                            <a14:foregroundMark x1="17583" y1="61222" x2="19000" y2="77667"/>
                            <a14:foregroundMark x1="14833" y1="59889" x2="13583" y2="69222"/>
                            <a14:foregroundMark x1="13583" y1="69222" x2="16167" y2="80556"/>
                            <a14:foregroundMark x1="25833" y1="68222" x2="25171" y2="68128"/>
                            <a14:foregroundMark x1="72333" y1="47222" x2="73667" y2="64333"/>
                            <a14:foregroundMark x1="73667" y1="64333" x2="73417" y2="66778"/>
                            <a14:foregroundMark x1="47750" y1="42333" x2="48750" y2="38111"/>
                            <a14:foregroundMark x1="78448" y1="47778" x2="77083" y2="52444"/>
                            <a14:foregroundMark x1="78708" y1="46889" x2="78448" y2="47778"/>
                            <a14:foregroundMark x1="78838" y1="46444" x2="78708" y2="46889"/>
                            <a14:foregroundMark x1="79000" y1="45889" x2="78838" y2="46444"/>
                            <a14:foregroundMark x1="52167" y1="54111" x2="53000" y2="56667"/>
                            <a14:backgroundMark x1="53667" y1="62000" x2="53667" y2="62000"/>
                            <a14:backgroundMark x1="25750" y1="47444" x2="20000" y2="40333"/>
                            <a14:backgroundMark x1="20000" y1="40333" x2="19500" y2="40111"/>
                            <a14:backgroundMark x1="39250" y1="51778" x2="44583" y2="45000"/>
                            <a14:backgroundMark x1="44583" y1="45000" x2="44750" y2="44111"/>
                            <a14:backgroundMark x1="17083" y1="95222" x2="17083" y2="95222"/>
                            <a14:backgroundMark x1="17083" y1="94778" x2="17083" y2="94778"/>
                            <a14:backgroundMark x1="16833" y1="95000" x2="16833" y2="95000"/>
                            <a14:backgroundMark x1="16833" y1="95333" x2="16833" y2="95333"/>
                            <a14:backgroundMark x1="16333" y1="95333" x2="17417" y2="95333"/>
                            <a14:backgroundMark x1="76667" y1="89000" x2="76333" y2="89222"/>
                            <a14:backgroundMark x1="76583" y1="89889" x2="76583" y2="88111"/>
                            <a14:backgroundMark x1="76583" y1="86556" x2="76000" y2="86111"/>
                            <a14:backgroundMark x1="76083" y1="86444" x2="76000" y2="90778"/>
                            <a14:backgroundMark x1="76417" y1="90667" x2="76417" y2="90667"/>
                            <a14:backgroundMark x1="76583" y1="86111" x2="76583" y2="86111"/>
                            <a14:backgroundMark x1="76333" y1="85778" x2="76083" y2="90667"/>
                            <a14:backgroundMark x1="76583" y1="86222" x2="76583" y2="85444"/>
                            <a14:backgroundMark x1="37750" y1="28222" x2="37583" y2="39111"/>
                            <a14:backgroundMark x1="37583" y1="39111" x2="34250" y2="41222"/>
                            <a14:backgroundMark x1="23000" y1="71444" x2="19917" y2="63778"/>
                            <a14:backgroundMark x1="19917" y1="63778" x2="21417" y2="55333"/>
                            <a14:backgroundMark x1="21417" y1="55333" x2="26500" y2="62222"/>
                            <a14:backgroundMark x1="26500" y1="62222" x2="22833" y2="69333"/>
                            <a14:backgroundMark x1="22833" y1="69333" x2="25250" y2="57889"/>
                            <a14:backgroundMark x1="25250" y1="57889" x2="24583" y2="56333"/>
                            <a14:backgroundMark x1="19167" y1="51444" x2="17917" y2="48222"/>
                            <a14:backgroundMark x1="18917" y1="47222" x2="19833" y2="50667"/>
                            <a14:backgroundMark x1="17917" y1="52889" x2="17167" y2="54111"/>
                            <a14:backgroundMark x1="23417" y1="51333" x2="22750" y2="53889"/>
                            <a14:backgroundMark x1="88250" y1="85889" x2="77083" y2="69444"/>
                            <a14:backgroundMark x1="77083" y1="69444" x2="76417" y2="62333"/>
                            <a14:backgroundMark x1="76417" y1="62333" x2="82417" y2="55333"/>
                            <a14:backgroundMark x1="82417" y1="55333" x2="81583" y2="48222"/>
                            <a14:backgroundMark x1="81583" y1="48222" x2="85917" y2="42444"/>
                            <a14:backgroundMark x1="85917" y1="42444" x2="85000" y2="59556"/>
                            <a14:backgroundMark x1="85000" y1="59556" x2="81250" y2="69444"/>
                            <a14:backgroundMark x1="81250" y1="69444" x2="89417" y2="58778"/>
                            <a14:backgroundMark x1="89417" y1="58778" x2="93000" y2="57778"/>
                            <a14:backgroundMark x1="76417" y1="39444" x2="71000" y2="34889"/>
                            <a14:backgroundMark x1="71000" y1="34889" x2="58750" y2="36778"/>
                            <a14:backgroundMark x1="58750" y1="36778" x2="49750" y2="33889"/>
                            <a14:backgroundMark x1="49750" y1="33889" x2="43917" y2="39556"/>
                            <a14:backgroundMark x1="43917" y1="39556" x2="48417" y2="21333"/>
                            <a14:backgroundMark x1="48417" y1="21333" x2="57667" y2="27667"/>
                            <a14:backgroundMark x1="57667" y1="27667" x2="57750" y2="37333"/>
                            <a14:backgroundMark x1="57750" y1="37333" x2="54250" y2="45111"/>
                            <a14:backgroundMark x1="54250" y1="45111" x2="47083" y2="53222"/>
                            <a14:backgroundMark x1="47083" y1="53222" x2="61167" y2="50556"/>
                            <a14:backgroundMark x1="61167" y1="50556" x2="63750" y2="43000"/>
                            <a14:backgroundMark x1="63750" y1="43000" x2="65750" y2="52444"/>
                            <a14:backgroundMark x1="65750" y1="52444" x2="65583" y2="40444"/>
                            <a14:backgroundMark x1="65583" y1="40444" x2="72750" y2="38667"/>
                            <a14:backgroundMark x1="72750" y1="38667" x2="77833" y2="43778"/>
                            <a14:backgroundMark x1="77833" y1="43778" x2="74583" y2="44333"/>
                            <a14:backgroundMark x1="82583" y1="33556" x2="86667" y2="44111"/>
                            <a14:backgroundMark x1="86667" y1="44111" x2="86667" y2="85111"/>
                            <a14:backgroundMark x1="85583" y1="74778" x2="85500" y2="86222"/>
                            <a14:backgroundMark x1="85500" y1="86222" x2="84500" y2="78000"/>
                            <a14:backgroundMark x1="84500" y1="78000" x2="84417" y2="78000"/>
                            <a14:backgroundMark x1="84583" y1="82667" x2="84000" y2="86889"/>
                            <a14:backgroundMark x1="81333" y1="36000" x2="86000" y2="39778"/>
                            <a14:backgroundMark x1="51083" y1="41444" x2="51083" y2="41444"/>
                            <a14:backgroundMark x1="50583" y1="40111" x2="50583" y2="40111"/>
                            <a14:backgroundMark x1="50583" y1="40556" x2="48417" y2="44111"/>
                            <a14:backgroundMark x1="80083" y1="52889" x2="80083" y2="52889"/>
                            <a14:backgroundMark x1="77667" y1="43556" x2="77397" y2="45094"/>
                            <a14:backgroundMark x1="78417" y1="45111" x2="78239" y2="45511"/>
                            <a14:backgroundMark x1="77417" y1="46444" x2="77417" y2="46444"/>
                            <a14:backgroundMark x1="77667" y1="46778" x2="77667" y2="46778"/>
                            <a14:backgroundMark x1="77417" y1="47778" x2="77417" y2="47778"/>
                            <a14:backgroundMark x1="77917" y1="46889" x2="77917" y2="46889"/>
                            <a14:backgroundMark x1="80500" y1="46556" x2="80500" y2="46556"/>
                            <a14:backgroundMark x1="79167" y1="75333" x2="79167" y2="75333"/>
                            <a14:backgroundMark x1="79500" y1="75667" x2="79000" y2="77444"/>
                            <a14:backgroundMark x1="7333" y1="43111" x2="1417" y2="43333"/>
                            <a14:backgroundMark x1="16083" y1="41222" x2="16167" y2="30111"/>
                            <a14:backgroundMark x1="57583" y1="49111" x2="59583" y2="55667"/>
                            <a14:backgroundMark x1="57667" y1="48444" x2="56833" y2="50000"/>
                            <a14:backgroundMark x1="56833" y1="54556" x2="55750" y2="53889"/>
                            <a14:backgroundMark x1="22917" y1="67556" x2="22750" y2="66889"/>
                            <a14:backgroundMark x1="21833" y1="66222" x2="20667" y2="73222"/>
                            <a14:backgroundMark x1="20667" y1="73222" x2="24500" y2="72111"/>
                            <a14:backgroundMark x1="22667" y1="69778" x2="23500" y2="72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5"/>
                  </a:ext>
                </a:extLst>
              </a:blip>
              <a:srcRect l="2790" t="34561" r="19283"/>
              <a:stretch/>
            </p:blipFill>
            <p:spPr>
              <a:xfrm>
                <a:off x="5083187" y="4753218"/>
                <a:ext cx="2555732" cy="1609637"/>
              </a:xfrm>
              <a:prstGeom prst="rect">
                <a:avLst/>
              </a:prstGeom>
            </p:spPr>
          </p:pic>
          <p:pic>
            <p:nvPicPr>
              <p:cNvPr id="22" name="Picture 21" descr="A group of people standing around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5ED1C3C9-2ED9-0014-CB6B-714D9026C9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5036" b="73929" l="19517" r="31508">
                            <a14:foregroundMark x1="25807" y1="15360" x2="27099" y2="25061"/>
                            <a14:foregroundMark x1="27099" y1="25061" x2="31368" y2="27809"/>
                            <a14:foregroundMark x1="31368" y1="27809" x2="31564" y2="35408"/>
                            <a14:foregroundMark x1="31564" y1="35408" x2="31564" y2="35408"/>
                            <a14:foregroundMark x1="23392" y1="33913" x2="22016" y2="43694"/>
                            <a14:foregroundMark x1="21314" y1="41027" x2="21314" y2="43694"/>
                            <a14:foregroundMark x1="23392" y1="51778" x2="21427" y2="73969"/>
                            <a14:foregroundMark x1="25807" y1="72959" x2="26622" y2="69159"/>
                            <a14:foregroundMark x1="24881" y1="31609" x2="26959" y2="34923"/>
                            <a14:foregroundMark x1="25218" y1="15036" x2="24544" y2="20655"/>
                            <a14:backgroundMark x1="19601" y1="59903" x2="18983" y2="66653"/>
                            <a14:backgroundMark x1="18983" y1="66653" x2="19489" y2="714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18089" t="11737" r="67065" b="24010"/>
              <a:stretch/>
            </p:blipFill>
            <p:spPr>
              <a:xfrm>
                <a:off x="3113322" y="4070350"/>
                <a:ext cx="434168" cy="1305607"/>
              </a:xfrm>
              <a:prstGeom prst="rect">
                <a:avLst/>
              </a:prstGeom>
            </p:spPr>
          </p:pic>
          <p:pic>
            <p:nvPicPr>
              <p:cNvPr id="20" name="Picture 19" descr="A group of people standing around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C562EA8B-9141-4D08-2317-592A79EB48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5174" b="99596" l="9913" r="93682">
                            <a14:foregroundMark x1="63128" y1="99434" x2="58972" y2="92078"/>
                            <a14:foregroundMark x1="58972" y1="92078" x2="58102" y2="86500"/>
                            <a14:foregroundMark x1="67254" y1="94441" x2="65038" y2="89733"/>
                            <a14:foregroundMark x1="69166" y1="98504" x2="67813" y2="95630"/>
                            <a14:foregroundMark x1="65038" y1="89733" x2="66723" y2="86863"/>
                            <a14:foregroundMark x1="69952" y1="98141" x2="71244" y2="99636"/>
                            <a14:foregroundMark x1="58102" y1="11116" x2="63915" y2="13703"/>
                            <a14:foregroundMark x1="63915" y1="13703" x2="65403" y2="20736"/>
                            <a14:foregroundMark x1="65403" y1="20736" x2="60545" y2="18917"/>
                            <a14:foregroundMark x1="60545" y1="18917" x2="56894" y2="11924"/>
                            <a14:foregroundMark x1="56894" y1="11924" x2="56810" y2="11843"/>
                            <a14:foregroundMark x1="58354" y1="9822" x2="59141" y2="9822"/>
                            <a14:foregroundMark x1="86156" y1="5538" x2="82561" y2="12571"/>
                            <a14:foregroundMark x1="82561" y1="12571" x2="85397" y2="18391"/>
                            <a14:foregroundMark x1="86135" y1="22421" x2="86745" y2="25748"/>
                            <a14:foregroundMark x1="83101" y1="24605" x2="81719" y2="24171"/>
                            <a14:foregroundMark x1="84615" y1="25080" x2="83618" y2="24767"/>
                            <a14:foregroundMark x1="86745" y1="25748" x2="85169" y2="25253"/>
                            <a14:foregroundMark x1="81719" y1="24171" x2="77366" y2="19927"/>
                            <a14:foregroundMark x1="77366" y1="19927" x2="80399" y2="25505"/>
                            <a14:foregroundMark x1="80399" y1="25505" x2="75091" y2="23808"/>
                            <a14:foregroundMark x1="75091" y1="23808" x2="77591" y2="30154"/>
                            <a14:foregroundMark x1="77591" y1="30154" x2="81691" y2="35287"/>
                            <a14:foregroundMark x1="82346" y1="39797" x2="82701" y2="42239"/>
                            <a14:foregroundMark x1="81691" y1="35287" x2="82153" y2="38466"/>
                            <a14:foregroundMark x1="82701" y1="42239" x2="82922" y2="72479"/>
                            <a14:foregroundMark x1="84141" y1="83289" x2="85762" y2="92158"/>
                            <a14:foregroundMark x1="85762" y1="92158" x2="82196" y2="97171"/>
                            <a14:foregroundMark x1="82196" y1="97171" x2="87054" y2="99434"/>
                            <a14:foregroundMark x1="87054" y1="99434" x2="92727" y2="97736"/>
                            <a14:foregroundMark x1="92409" y1="94988" x2="88936" y2="64996"/>
                            <a14:foregroundMark x1="92727" y1="97736" x2="92409" y2="94988"/>
                            <a14:foregroundMark x1="88936" y1="64996" x2="93682" y2="24818"/>
                            <a14:foregroundMark x1="93682" y1="24818" x2="85650" y2="5174"/>
                            <a14:foregroundMark x1="58607" y1="62611" x2="59309" y2="69927"/>
                            <a14:foregroundMark x1="59309" y1="69927" x2="59141" y2="63703"/>
                            <a14:backgroundMark x1="64926" y1="27041" x2="70177" y2="35085"/>
                            <a14:backgroundMark x1="70177" y1="35085" x2="67930" y2="12773"/>
                            <a14:backgroundMark x1="67930" y1="12773" x2="62707" y2="5295"/>
                            <a14:backgroundMark x1="62707" y1="5295" x2="55069" y2="6467"/>
                            <a14:backgroundMark x1="55069" y1="6467" x2="52120" y2="34357"/>
                            <a14:backgroundMark x1="52120" y1="34357" x2="47543" y2="43452"/>
                            <a14:backgroundMark x1="47543" y1="43452" x2="54339" y2="55901"/>
                            <a14:backgroundMark x1="54339" y1="55901" x2="53805" y2="79022"/>
                            <a14:backgroundMark x1="53805" y1="79022" x2="49003" y2="72029"/>
                            <a14:backgroundMark x1="49003" y1="72029" x2="45633" y2="60307"/>
                            <a14:backgroundMark x1="45633" y1="60307" x2="40831" y2="55053"/>
                            <a14:backgroundMark x1="40831" y1="55053" x2="36619" y2="65400"/>
                            <a14:backgroundMark x1="36619" y1="65400" x2="33305" y2="58044"/>
                            <a14:backgroundMark x1="33305" y1="58044" x2="36001" y2="28254"/>
                            <a14:backgroundMark x1="36001" y1="28254" x2="24796" y2="48828"/>
                            <a14:backgroundMark x1="24796" y1="48828" x2="22999" y2="13379"/>
                            <a14:backgroundMark x1="22999" y1="13379" x2="21455" y2="33387"/>
                            <a14:backgroundMark x1="21455" y1="33387" x2="12440" y2="39733"/>
                            <a14:backgroundMark x1="12440" y1="39733" x2="20725" y2="54891"/>
                            <a14:backgroundMark x1="20725" y1="54891" x2="42348" y2="64228"/>
                            <a14:backgroundMark x1="42348" y1="64228" x2="43864" y2="50768"/>
                            <a14:backgroundMark x1="43864" y1="50768" x2="53917" y2="25869"/>
                            <a14:backgroundMark x1="53917" y1="25869" x2="48104" y2="16411"/>
                            <a14:backgroundMark x1="48104" y1="16411" x2="42769" y2="27486"/>
                            <a14:backgroundMark x1="42769" y1="27486" x2="45100" y2="15036"/>
                            <a14:backgroundMark x1="45100" y1="15036" x2="43302" y2="45796"/>
                            <a14:backgroundMark x1="43302" y1="45796" x2="56192" y2="78011"/>
                            <a14:backgroundMark x1="56192" y1="78011" x2="52935" y2="87268"/>
                            <a14:backgroundMark x1="52935" y1="87268" x2="48133" y2="85408"/>
                            <a14:backgroundMark x1="48133" y1="85408" x2="47374" y2="72878"/>
                            <a14:backgroundMark x1="47374" y1="72878" x2="51474" y2="63662"/>
                            <a14:backgroundMark x1="51474" y1="63662" x2="56501" y2="64996"/>
                            <a14:backgroundMark x1="56501" y1="64996" x2="56698" y2="67421"/>
                            <a14:backgroundMark x1="64027" y1="26475" x2="66330" y2="31124"/>
                            <a14:backgroundMark x1="70598" y1="70372" x2="70598" y2="70372"/>
                            <a14:backgroundMark x1="70710" y1="70008" x2="72255" y2="72595"/>
                            <a14:backgroundMark x1="71244" y1="67421" x2="73799" y2="72797"/>
                            <a14:backgroundMark x1="71356" y1="85166" x2="71862" y2="81487"/>
                            <a14:backgroundMark x1="71609" y1="81285" x2="70963" y2="84276"/>
                            <a14:backgroundMark x1="64926" y1="77041" x2="64420" y2="80922"/>
                            <a14:backgroundMark x1="49733" y1="45190" x2="52822" y2="51091"/>
                            <a14:backgroundMark x1="52176" y1="47413" x2="55013" y2="50728"/>
                            <a14:backgroundMark x1="56164" y1="54810" x2="55546" y2="55174"/>
                            <a14:backgroundMark x1="84864" y1="22797" x2="83712" y2="20938"/>
                            <a14:backgroundMark x1="85397" y1="19240" x2="83460" y2="24091"/>
                            <a14:backgroundMark x1="85650" y1="20008" x2="84611" y2="24252"/>
                            <a14:backgroundMark x1="85903" y1="21302" x2="86942" y2="21099"/>
                            <a14:backgroundMark x1="85257" y1="25546" x2="83572" y2="23323"/>
                            <a14:backgroundMark x1="86408" y1="22029" x2="85257" y2="22231"/>
                            <a14:backgroundMark x1="85903" y1="19806" x2="85397" y2="19442"/>
                            <a14:backgroundMark x1="86549" y1="21665" x2="85762" y2="25546"/>
                            <a14:backgroundMark x1="78573" y1="25546" x2="77029" y2="23888"/>
                            <a14:backgroundMark x1="81522" y1="37591" x2="82308" y2="40946"/>
                            <a14:backgroundMark x1="83067" y1="75384" x2="83067" y2="75384"/>
                            <a14:backgroundMark x1="83067" y1="76839" x2="82168" y2="73686"/>
                            <a14:backgroundMark x1="84751" y1="92765" x2="83319" y2="95756"/>
                            <a14:backgroundMark x1="92334" y1="94988" x2="92334" y2="94988"/>
                            <a14:backgroundMark x1="67509" y1="94826" x2="71750" y2="96686"/>
                            <a14:backgroundMark x1="71497" y1="81124" x2="71356" y2="78335"/>
                            <a14:backgroundMark x1="67874" y1="57235" x2="71356" y2="57761"/>
                            <a14:backgroundMark x1="67228" y1="56467" x2="70710" y2="57033"/>
                            <a14:backgroundMark x1="58888" y1="22797" x2="56810" y2="22959"/>
                            <a14:backgroundMark x1="56810" y1="80922" x2="56810" y2="79264"/>
                            <a14:backgroundMark x1="92474" y1="94260" x2="92474" y2="94260"/>
                            <a14:backgroundMark x1="84864" y1="93897" x2="82954" y2="95190"/>
                            <a14:backgroundMark x1="85117" y1="92401" x2="83207" y2="95554"/>
                            <a14:backgroundMark x1="83207" y1="76677" x2="83853" y2="83347"/>
                            <a14:backgroundMark x1="86661" y1="21302" x2="83067" y2="23888"/>
                            <a14:backgroundMark x1="77282" y1="24252" x2="77282" y2="24252"/>
                            <a14:backgroundMark x1="82028" y1="38521" x2="82308" y2="39814"/>
                            <a14:backgroundMark x1="81775" y1="37389" x2="82561" y2="38723"/>
                            <a14:backgroundMark x1="56164" y1="43411" x2="57203" y2="44988"/>
                            <a14:backgroundMark x1="57652" y1="45473" x2="57652" y2="45473"/>
                            <a14:backgroundMark x1="57147" y1="44826" x2="57147" y2="44826"/>
                            <a14:backgroundMark x1="66976" y1="94826" x2="68267" y2="96120"/>
                            <a14:backgroundMark x1="64224" y1="81124" x2="63971" y2="84357"/>
                            <a14:backgroundMark x1="62426" y1="93897" x2="62932" y2="91593"/>
                            <a14:backgroundMark x1="71300" y1="80073" x2="71104" y2="82417"/>
                            <a14:backgroundMark x1="82758" y1="72514" x2="84106" y2="852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8"/>
                  </a:ext>
                </a:extLst>
              </a:blip>
              <a:srcRect l="49398"/>
              <a:stretch/>
            </p:blipFill>
            <p:spPr>
              <a:xfrm>
                <a:off x="3329323" y="4070349"/>
                <a:ext cx="950831" cy="1305609"/>
              </a:xfrm>
              <a:prstGeom prst="rect">
                <a:avLst/>
              </a:prstGeom>
            </p:spPr>
          </p:pic>
          <p:pic>
            <p:nvPicPr>
              <p:cNvPr id="23" name="Picture 22" descr="Businesswoman confused">
                <a:extLst>
                  <a:ext uri="{FF2B5EF4-FFF2-40B4-BE49-F238E27FC236}">
                    <a16:creationId xmlns:a16="http://schemas.microsoft.com/office/drawing/2014/main" id="{6BBA8D9F-A9FA-3CE8-C4F4-5F92B037C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99438" y="4285996"/>
                <a:ext cx="575887" cy="1096781"/>
              </a:xfrm>
              <a:prstGeom prst="rect">
                <a:avLst/>
              </a:prstGeom>
            </p:spPr>
          </p:pic>
          <p:pic>
            <p:nvPicPr>
              <p:cNvPr id="29" name="Picture 28" descr="Elderly woman explaining happily">
                <a:extLst>
                  <a:ext uri="{FF2B5EF4-FFF2-40B4-BE49-F238E27FC236}">
                    <a16:creationId xmlns:a16="http://schemas.microsoft.com/office/drawing/2014/main" id="{615DC65E-D9FB-7226-C0B0-CCD739C4C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292812" y="4294248"/>
                <a:ext cx="339346" cy="1184367"/>
              </a:xfrm>
              <a:prstGeom prst="rect">
                <a:avLst/>
              </a:prstGeom>
            </p:spPr>
          </p:pic>
          <p:pic>
            <p:nvPicPr>
              <p:cNvPr id="31" name="Picture 30" descr="Young businessman arms crossed side">
                <a:extLst>
                  <a:ext uri="{FF2B5EF4-FFF2-40B4-BE49-F238E27FC236}">
                    <a16:creationId xmlns:a16="http://schemas.microsoft.com/office/drawing/2014/main" id="{577BBB8F-9B9B-C173-6380-78E16ED31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8381" y="4173006"/>
                <a:ext cx="303630" cy="1305609"/>
              </a:xfrm>
              <a:prstGeom prst="rect">
                <a:avLst/>
              </a:prstGeom>
            </p:spPr>
          </p:pic>
          <p:pic>
            <p:nvPicPr>
              <p:cNvPr id="33" name="Picture 32" descr="Young girl raising hand">
                <a:extLst>
                  <a:ext uri="{FF2B5EF4-FFF2-40B4-BE49-F238E27FC236}">
                    <a16:creationId xmlns:a16="http://schemas.microsoft.com/office/drawing/2014/main" id="{54B63765-88EE-5D2A-D55D-36C504603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3497" y="4381511"/>
                <a:ext cx="504951" cy="1299201"/>
              </a:xfrm>
              <a:prstGeom prst="rect">
                <a:avLst/>
              </a:prstGeom>
            </p:spPr>
          </p:pic>
          <p:pic>
            <p:nvPicPr>
              <p:cNvPr id="35" name="Picture 34" descr="Athletic woman using phone">
                <a:extLst>
                  <a:ext uri="{FF2B5EF4-FFF2-40B4-BE49-F238E27FC236}">
                    <a16:creationId xmlns:a16="http://schemas.microsoft.com/office/drawing/2014/main" id="{D7C865DD-F72C-2F71-7FB2-2C85578DA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353632" y="4387919"/>
                <a:ext cx="326984" cy="1299201"/>
              </a:xfrm>
              <a:prstGeom prst="rect">
                <a:avLst/>
              </a:prstGeom>
            </p:spPr>
          </p:pic>
        </p:grpSp>
        <p:pic>
          <p:nvPicPr>
            <p:cNvPr id="40" name="Picture 39" descr="A cake on a plate&#10;&#10;Description automatically generated with medium confidence">
              <a:extLst>
                <a:ext uri="{FF2B5EF4-FFF2-40B4-BE49-F238E27FC236}">
                  <a16:creationId xmlns:a16="http://schemas.microsoft.com/office/drawing/2014/main" id="{0C2743FD-3616-A97E-9B5D-1E838BE8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5867" r="90000">
                          <a14:foregroundMark x1="37267" y1="18933" x2="46133" y2="15600"/>
                          <a14:foregroundMark x1="46133" y1="15600" x2="47200" y2="23333"/>
                          <a14:foregroundMark x1="47200" y1="23333" x2="43933" y2="17867"/>
                          <a14:foregroundMark x1="33400" y1="22133" x2="38533" y2="23867"/>
                          <a14:foregroundMark x1="41533" y1="24733" x2="33333" y2="23667"/>
                          <a14:foregroundMark x1="33333" y1="23667" x2="31000" y2="22600"/>
                          <a14:foregroundMark x1="19915" y1="60200" x2="15333" y2="60200"/>
                          <a14:foregroundMark x1="15333" y1="60200" x2="12067" y2="56533"/>
                          <a14:foregroundMark x1="12067" y1="57000" x2="12933" y2="59133"/>
                          <a14:foregroundMark x1="8667" y1="57200" x2="8667" y2="57200"/>
                          <a14:foregroundMark x1="9467" y1="56333" x2="20068" y2="60439"/>
                          <a14:foregroundMark x1="10133" y1="56533" x2="12067" y2="58933"/>
                          <a14:foregroundMark x1="10133" y1="57000" x2="6467" y2="57667"/>
                          <a14:foregroundMark x1="5867" y1="57000" x2="11200" y2="59800"/>
                          <a14:foregroundMark x1="81733" y1="56133" x2="77467" y2="55067"/>
                          <a14:backgroundMark x1="32067" y1="63867" x2="20867" y2="74000"/>
                          <a14:backgroundMark x1="27133" y1="62333" x2="23467" y2="62333"/>
                          <a14:backgroundMark x1="29733" y1="62600" x2="28667" y2="64067"/>
                          <a14:backgroundMark x1="25600" y1="61067" x2="20467" y2="61067"/>
                          <a14:backgroundMark x1="62400" y1="72933" x2="62400" y2="729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8"/>
                </a:ext>
              </a:extLst>
            </a:blip>
            <a:stretch>
              <a:fillRect/>
            </a:stretch>
          </p:blipFill>
          <p:spPr>
            <a:xfrm>
              <a:off x="2330524" y="4527687"/>
              <a:ext cx="759707" cy="759707"/>
            </a:xfrm>
            <a:prstGeom prst="rect">
              <a:avLst/>
            </a:prstGeom>
          </p:spPr>
        </p:pic>
        <p:pic>
          <p:nvPicPr>
            <p:cNvPr id="43" name="Picture 42" descr="A group of balloons&#10;&#10;Description automatically generated with medium confidence">
              <a:extLst>
                <a:ext uri="{FF2B5EF4-FFF2-40B4-BE49-F238E27FC236}">
                  <a16:creationId xmlns:a16="http://schemas.microsoft.com/office/drawing/2014/main" id="{93D6162D-201F-FA07-B88B-A3905212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3750" b="91250" l="8750" r="92000">
                          <a14:foregroundMark x1="44250" y1="12750" x2="33625" y2="3750"/>
                          <a14:foregroundMark x1="85875" y1="20000" x2="92000" y2="25625"/>
                          <a14:foregroundMark x1="92000" y1="25625" x2="90000" y2="34000"/>
                          <a14:foregroundMark x1="10000" y1="36625" x2="8750" y2="47250"/>
                          <a14:foregroundMark x1="8750" y1="47250" x2="10375" y2="51500"/>
                          <a14:foregroundMark x1="50250" y1="91250" x2="49625" y2="91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1"/>
                </a:ext>
              </a:extLst>
            </a:blip>
            <a:stretch>
              <a:fillRect/>
            </a:stretch>
          </p:blipFill>
          <p:spPr>
            <a:xfrm>
              <a:off x="10448881" y="2595716"/>
              <a:ext cx="1448882" cy="1448882"/>
            </a:xfrm>
            <a:prstGeom prst="rect">
              <a:avLst/>
            </a:prstGeom>
          </p:spPr>
        </p:pic>
        <p:pic>
          <p:nvPicPr>
            <p:cNvPr id="45" name="Picture 44" descr="A group of balloons&#10;&#10;Description automatically generated with medium confidence">
              <a:extLst>
                <a:ext uri="{FF2B5EF4-FFF2-40B4-BE49-F238E27FC236}">
                  <a16:creationId xmlns:a16="http://schemas.microsoft.com/office/drawing/2014/main" id="{42A46C26-4A2C-2803-D0F6-4A46BB582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3375" b="98000" l="9154" r="89983">
                          <a14:foregroundMark x1="45596" y1="3375" x2="60794" y2="15375"/>
                          <a14:foregroundMark x1="60794" y1="15375" x2="58549" y2="16750"/>
                          <a14:foregroundMark x1="65803" y1="23188" x2="72884" y2="26875"/>
                          <a14:foregroundMark x1="80656" y1="34188" x2="87737" y2="37813"/>
                          <a14:foregroundMark x1="87219" y1="51812" x2="86528" y2="60625"/>
                          <a14:foregroundMark x1="9326" y1="45750" x2="12263" y2="49625"/>
                          <a14:foregroundMark x1="24698" y1="5750" x2="24698" y2="5750"/>
                          <a14:foregroundMark x1="27634" y1="5313" x2="27116" y2="5125"/>
                          <a14:foregroundMark x1="52159" y1="11813" x2="47841" y2="15000"/>
                          <a14:foregroundMark x1="49050" y1="86188" x2="52159" y2="96313"/>
                          <a14:foregroundMark x1="53195" y1="98000" x2="53195" y2="98000"/>
                          <a14:backgroundMark x1="55095" y1="47938" x2="55095" y2="47938"/>
                          <a14:backgroundMark x1="47323" y1="55875" x2="47323" y2="55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4"/>
                </a:ext>
              </a:extLst>
            </a:blip>
            <a:stretch>
              <a:fillRect/>
            </a:stretch>
          </p:blipFill>
          <p:spPr>
            <a:xfrm>
              <a:off x="1439973" y="2449988"/>
              <a:ext cx="933948" cy="2580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200835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7D4FD-F59C-BAD5-44B4-72B1DCF9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6CD21-6484-6F0A-0195-877D47FE0F8B}"/>
              </a:ext>
            </a:extLst>
          </p:cNvPr>
          <p:cNvGrpSpPr/>
          <p:nvPr/>
        </p:nvGrpSpPr>
        <p:grpSpPr>
          <a:xfrm>
            <a:off x="5179060" y="893538"/>
            <a:ext cx="6174740" cy="2043338"/>
            <a:chOff x="459349" y="2407331"/>
            <a:chExt cx="6174740" cy="2043338"/>
          </a:xfrm>
        </p:grpSpPr>
        <p:pic>
          <p:nvPicPr>
            <p:cNvPr id="5" name="Graphic 4" descr="Group of people with solid fill">
              <a:extLst>
                <a:ext uri="{FF2B5EF4-FFF2-40B4-BE49-F238E27FC236}">
                  <a16:creationId xmlns:a16="http://schemas.microsoft.com/office/drawing/2014/main" id="{A935DF50-9A04-8034-7D0D-95F8FED7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349" y="2407331"/>
              <a:ext cx="2043338" cy="20433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443800-9A8B-6543-FCA8-B5810EAA0CFA}"/>
                </a:ext>
              </a:extLst>
            </p:cNvPr>
            <p:cNvSpPr txBox="1"/>
            <p:nvPr/>
          </p:nvSpPr>
          <p:spPr>
            <a:xfrm>
              <a:off x="2530081" y="2650574"/>
              <a:ext cx="175721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21 Adults</a:t>
              </a:r>
            </a:p>
            <a:p>
              <a:r>
                <a:rPr lang="en-US" dirty="0"/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14AC33-4517-373B-AF04-1100C16DF659}"/>
                </a:ext>
              </a:extLst>
            </p:cNvPr>
            <p:cNvSpPr txBox="1"/>
            <p:nvPr/>
          </p:nvSpPr>
          <p:spPr>
            <a:xfrm>
              <a:off x="2764440" y="3270837"/>
              <a:ext cx="38696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excluded for head motion</a:t>
              </a:r>
              <a:br>
                <a:rPr lang="en-US" dirty="0"/>
              </a:br>
              <a:r>
                <a:rPr lang="en-US" dirty="0"/>
                <a:t>ages 20 - 44 </a:t>
              </a:r>
              <a:r>
                <a:rPr lang="en-US" sz="1800" i="1" dirty="0"/>
                <a:t>(M =26.7 </a:t>
              </a:r>
              <a:r>
                <a:rPr lang="en-US" sz="1800" i="1" dirty="0" err="1"/>
                <a:t>yrs</a:t>
              </a:r>
              <a:r>
                <a:rPr lang="en-US" sz="1800" i="1" dirty="0"/>
                <a:t>, </a:t>
              </a:r>
              <a:r>
                <a:rPr lang="en-US" sz="1800" i="1" dirty="0" err="1"/>
                <a:t>sd</a:t>
              </a:r>
              <a:r>
                <a:rPr lang="en-US" sz="1800" i="1" dirty="0"/>
                <a:t> = 5.20 </a:t>
              </a:r>
              <a:r>
                <a:rPr lang="en-US" sz="1800" i="1" dirty="0" err="1"/>
                <a:t>yrs</a:t>
              </a:r>
              <a:r>
                <a:rPr lang="en-US" sz="1800" i="1" dirty="0"/>
                <a:t>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77341B-4BC4-E67F-4BF2-497428C9B5DB}"/>
              </a:ext>
            </a:extLst>
          </p:cNvPr>
          <p:cNvGrpSpPr/>
          <p:nvPr/>
        </p:nvGrpSpPr>
        <p:grpSpPr>
          <a:xfrm>
            <a:off x="7222398" y="3993312"/>
            <a:ext cx="3765839" cy="1543593"/>
            <a:chOff x="4742509" y="4980997"/>
            <a:chExt cx="3765839" cy="154359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ABA56D-148F-CFA8-BA17-3FFF764A6896}"/>
                </a:ext>
              </a:extLst>
            </p:cNvPr>
            <p:cNvSpPr txBox="1"/>
            <p:nvPr/>
          </p:nvSpPr>
          <p:spPr>
            <a:xfrm>
              <a:off x="4742509" y="4980997"/>
              <a:ext cx="209326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36 Children</a:t>
              </a:r>
            </a:p>
            <a:p>
              <a:r>
                <a:rPr lang="en-US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6A2F72-0FD5-2E7F-A234-55A759540273}"/>
                </a:ext>
              </a:extLst>
            </p:cNvPr>
            <p:cNvSpPr txBox="1"/>
            <p:nvPr/>
          </p:nvSpPr>
          <p:spPr>
            <a:xfrm>
              <a:off x="4976868" y="5601260"/>
              <a:ext cx="35314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11 excluded for head motion</a:t>
              </a:r>
              <a:br>
                <a:rPr lang="en-US" dirty="0"/>
              </a:br>
              <a:r>
                <a:rPr lang="en-US" dirty="0"/>
                <a:t>ages 4-10 </a:t>
              </a:r>
              <a:r>
                <a:rPr lang="en-US" i="1" dirty="0"/>
                <a:t>(M =7.4 </a:t>
              </a:r>
              <a:r>
                <a:rPr lang="en-US" i="1" dirty="0" err="1"/>
                <a:t>yrs</a:t>
              </a:r>
              <a:r>
                <a:rPr lang="en-US" i="1" dirty="0"/>
                <a:t>, </a:t>
              </a:r>
              <a:r>
                <a:rPr lang="en-US" i="1" dirty="0" err="1"/>
                <a:t>sd</a:t>
              </a:r>
              <a:r>
                <a:rPr lang="en-US" i="1" dirty="0"/>
                <a:t> = 1.85 </a:t>
              </a:r>
              <a:r>
                <a:rPr lang="en-US" i="1" dirty="0" err="1"/>
                <a:t>yrs</a:t>
              </a:r>
              <a:r>
                <a:rPr lang="en-US" i="1" dirty="0"/>
                <a:t>)</a:t>
              </a:r>
            </a:p>
            <a:p>
              <a:endParaRPr lang="en-US" sz="1800" i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84EEDE-37FF-A334-B491-D4133021A8EB}"/>
              </a:ext>
            </a:extLst>
          </p:cNvPr>
          <p:cNvGrpSpPr/>
          <p:nvPr/>
        </p:nvGrpSpPr>
        <p:grpSpPr>
          <a:xfrm>
            <a:off x="5338716" y="3712472"/>
            <a:ext cx="1724025" cy="2019417"/>
            <a:chOff x="7583714" y="2407331"/>
            <a:chExt cx="1724025" cy="201941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B0BA33-4326-15C3-7D20-6D3ADB7BA9DC}"/>
                </a:ext>
              </a:extLst>
            </p:cNvPr>
            <p:cNvGrpSpPr/>
            <p:nvPr/>
          </p:nvGrpSpPr>
          <p:grpSpPr>
            <a:xfrm>
              <a:off x="7583714" y="2407331"/>
              <a:ext cx="1724025" cy="2019417"/>
              <a:chOff x="7583714" y="2407331"/>
              <a:chExt cx="1724025" cy="2019417"/>
            </a:xfrm>
          </p:grpSpPr>
          <p:pic>
            <p:nvPicPr>
              <p:cNvPr id="9" name="Graphic 8" descr="Children outline">
                <a:extLst>
                  <a:ext uri="{FF2B5EF4-FFF2-40B4-BE49-F238E27FC236}">
                    <a16:creationId xmlns:a16="http://schemas.microsoft.com/office/drawing/2014/main" id="{227C0FF1-319B-296F-6287-F7F33AB3C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83714" y="351234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Children outline">
                <a:extLst>
                  <a:ext uri="{FF2B5EF4-FFF2-40B4-BE49-F238E27FC236}">
                    <a16:creationId xmlns:a16="http://schemas.microsoft.com/office/drawing/2014/main" id="{E71C5600-334D-C61C-39E3-46C0E11EB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93339" y="351234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10" descr="Children outline">
                <a:extLst>
                  <a:ext uri="{FF2B5EF4-FFF2-40B4-BE49-F238E27FC236}">
                    <a16:creationId xmlns:a16="http://schemas.microsoft.com/office/drawing/2014/main" id="{AD427A8E-DBB4-BF42-5B67-BC5757DE6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98026" y="300276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Children outline">
                <a:extLst>
                  <a:ext uri="{FF2B5EF4-FFF2-40B4-BE49-F238E27FC236}">
                    <a16:creationId xmlns:a16="http://schemas.microsoft.com/office/drawing/2014/main" id="{45FA5662-F736-C561-EF52-B9BEC2517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27643"/>
              <a:stretch/>
            </p:blipFill>
            <p:spPr>
              <a:xfrm>
                <a:off x="7989452" y="2514600"/>
                <a:ext cx="661629" cy="914400"/>
              </a:xfrm>
              <a:prstGeom prst="rect">
                <a:avLst/>
              </a:prstGeom>
            </p:spPr>
          </p:pic>
          <p:pic>
            <p:nvPicPr>
              <p:cNvPr id="16" name="Graphic 15" descr="Child with balloon outline">
                <a:extLst>
                  <a:ext uri="{FF2B5EF4-FFF2-40B4-BE49-F238E27FC236}">
                    <a16:creationId xmlns:a16="http://schemas.microsoft.com/office/drawing/2014/main" id="{86BAAB50-0432-7EAD-403D-E9B012FEE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376670" y="2407331"/>
                <a:ext cx="776855" cy="797832"/>
              </a:xfrm>
              <a:prstGeom prst="rect">
                <a:avLst/>
              </a:prstGeom>
            </p:spPr>
          </p:pic>
        </p:grpSp>
        <p:pic>
          <p:nvPicPr>
            <p:cNvPr id="20" name="Graphic 19" descr="Children outline">
              <a:extLst>
                <a:ext uri="{FF2B5EF4-FFF2-40B4-BE49-F238E27FC236}">
                  <a16:creationId xmlns:a16="http://schemas.microsoft.com/office/drawing/2014/main" id="{EDA2D06A-8C06-3E50-F590-967D9B796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000"/>
            <a:stretch/>
          </p:blipFill>
          <p:spPr>
            <a:xfrm>
              <a:off x="8651081" y="3002768"/>
              <a:ext cx="457200" cy="9144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856A69E-2BFF-498F-0F75-B2CBF108E5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192" t="1967" r="1192"/>
          <a:stretch/>
        </p:blipFill>
        <p:spPr>
          <a:xfrm>
            <a:off x="428306" y="1136781"/>
            <a:ext cx="4713402" cy="410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3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931" y="468819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6859" y="1359456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6441291" y="1452132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03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931" y="468819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6859" y="1359456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6441291" y="1452132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5D4E06B-D54D-DE62-3DB5-D1990CE6B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7120" y="1880288"/>
            <a:ext cx="507659" cy="507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103152-3CFE-69BB-CF4C-C09CA35E5B58}"/>
              </a:ext>
            </a:extLst>
          </p:cNvPr>
          <p:cNvSpPr txBox="1"/>
          <p:nvPr/>
        </p:nvSpPr>
        <p:spPr>
          <a:xfrm>
            <a:off x="6811733" y="1913797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positive</a:t>
            </a:r>
          </a:p>
        </p:txBody>
      </p:sp>
      <p:pic>
        <p:nvPicPr>
          <p:cNvPr id="16" name="Graphic 15" descr="Worried face outline with solid fill">
            <a:extLst>
              <a:ext uri="{FF2B5EF4-FFF2-40B4-BE49-F238E27FC236}">
                <a16:creationId xmlns:a16="http://schemas.microsoft.com/office/drawing/2014/main" id="{8176900D-C498-177C-6DFE-D27F52DD8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7120" y="2365465"/>
            <a:ext cx="507659" cy="5076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8F8D5-1A13-47E3-137C-38881E08107E}"/>
              </a:ext>
            </a:extLst>
          </p:cNvPr>
          <p:cNvSpPr txBox="1"/>
          <p:nvPr/>
        </p:nvSpPr>
        <p:spPr>
          <a:xfrm>
            <a:off x="6811733" y="2439531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negative</a:t>
            </a:r>
          </a:p>
        </p:txBody>
      </p:sp>
      <p:pic>
        <p:nvPicPr>
          <p:cNvPr id="12" name="Graphic 11" descr="Neutral face outline with solid fill">
            <a:extLst>
              <a:ext uri="{FF2B5EF4-FFF2-40B4-BE49-F238E27FC236}">
                <a16:creationId xmlns:a16="http://schemas.microsoft.com/office/drawing/2014/main" id="{4FDF47B3-1574-5BAC-E0EA-467219E0FB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4074" y="2860557"/>
            <a:ext cx="507659" cy="507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01D8E9-FD06-168D-808F-61D05D034CE3}"/>
              </a:ext>
            </a:extLst>
          </p:cNvPr>
          <p:cNvSpPr txBox="1"/>
          <p:nvPr/>
        </p:nvSpPr>
        <p:spPr>
          <a:xfrm>
            <a:off x="6811733" y="2924795"/>
            <a:ext cx="102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neutral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903205CA-246A-07B2-BD5A-719D9D1F2CB8}"/>
              </a:ext>
            </a:extLst>
          </p:cNvPr>
          <p:cNvSpPr/>
          <p:nvPr/>
        </p:nvSpPr>
        <p:spPr>
          <a:xfrm>
            <a:off x="7892046" y="2112288"/>
            <a:ext cx="119150" cy="551097"/>
          </a:xfrm>
          <a:prstGeom prst="rightBracke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6582F-429D-D30D-E780-17ED707F2231}"/>
              </a:ext>
            </a:extLst>
          </p:cNvPr>
          <p:cNvCxnSpPr>
            <a:stCxn id="24" idx="3"/>
          </p:cNvCxnSpPr>
          <p:nvPr/>
        </p:nvCxnSpPr>
        <p:spPr>
          <a:xfrm>
            <a:off x="7841246" y="3109461"/>
            <a:ext cx="3858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F178C-0392-C6E3-1260-A9190E23003E}"/>
              </a:ext>
            </a:extLst>
          </p:cNvPr>
          <p:cNvSpPr txBox="1"/>
          <p:nvPr/>
        </p:nvSpPr>
        <p:spPr>
          <a:xfrm>
            <a:off x="8246599" y="2924795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Documentaries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9CBB94-F9E2-92E7-8FD0-1EA9F14936E6}"/>
              </a:ext>
            </a:extLst>
          </p:cNvPr>
          <p:cNvCxnSpPr>
            <a:cxnSpLocks/>
          </p:cNvCxnSpPr>
          <p:nvPr/>
        </p:nvCxnSpPr>
        <p:spPr>
          <a:xfrm>
            <a:off x="8011196" y="2365465"/>
            <a:ext cx="21594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E510BD-BE47-42A2-1AD3-FB986F965C73}"/>
              </a:ext>
            </a:extLst>
          </p:cNvPr>
          <p:cNvSpPr txBox="1"/>
          <p:nvPr/>
        </p:nvSpPr>
        <p:spPr>
          <a:xfrm>
            <a:off x="8234737" y="21834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Movies</a:t>
            </a:r>
          </a:p>
        </p:txBody>
      </p:sp>
    </p:spTree>
    <p:extLst>
      <p:ext uri="{BB962C8B-B14F-4D97-AF65-F5344CB8AC3E}">
        <p14:creationId xmlns:p14="http://schemas.microsoft.com/office/powerpoint/2010/main" val="3507693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931" y="468819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1B440A-0CEC-2B09-23F5-61BE44F14C79}"/>
              </a:ext>
            </a:extLst>
          </p:cNvPr>
          <p:cNvGrpSpPr/>
          <p:nvPr/>
        </p:nvGrpSpPr>
        <p:grpSpPr>
          <a:xfrm>
            <a:off x="2075265" y="109184"/>
            <a:ext cx="2286252" cy="6369886"/>
            <a:chOff x="8552612" y="169026"/>
            <a:chExt cx="2286252" cy="6369886"/>
          </a:xfrm>
        </p:grpSpPr>
        <p:pic>
          <p:nvPicPr>
            <p:cNvPr id="59" name="Picture 58" descr="A picture containing text, tree&#10;&#10;Description automatically generated">
              <a:extLst>
                <a:ext uri="{FF2B5EF4-FFF2-40B4-BE49-F238E27FC236}">
                  <a16:creationId xmlns:a16="http://schemas.microsoft.com/office/drawing/2014/main" id="{7AD9F895-8C7E-8763-4ADF-9D5B475A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91993" y="436429"/>
              <a:ext cx="935794" cy="1359229"/>
            </a:xfrm>
            <a:prstGeom prst="rect">
              <a:avLst/>
            </a:prstGeom>
          </p:spPr>
        </p:pic>
        <p:pic>
          <p:nvPicPr>
            <p:cNvPr id="62" name="Picture 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BA0C38E-F3B2-049F-1A0C-F7B0B676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18339" y="2017861"/>
              <a:ext cx="948877" cy="137079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F1E059-B479-F122-F7FA-D2478D8BF906}"/>
                </a:ext>
              </a:extLst>
            </p:cNvPr>
            <p:cNvGrpSpPr/>
            <p:nvPr/>
          </p:nvGrpSpPr>
          <p:grpSpPr>
            <a:xfrm>
              <a:off x="8552612" y="169026"/>
              <a:ext cx="2286252" cy="6369886"/>
              <a:chOff x="8552612" y="169026"/>
              <a:chExt cx="2286252" cy="636988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6CE4877E-6B73-DAAC-4C91-383F8B924DD6}"/>
                  </a:ext>
                </a:extLst>
              </p:cNvPr>
              <p:cNvGrpSpPr/>
              <p:nvPr/>
            </p:nvGrpSpPr>
            <p:grpSpPr>
              <a:xfrm>
                <a:off x="8552612" y="444207"/>
                <a:ext cx="2198694" cy="6094705"/>
                <a:chOff x="8552612" y="444207"/>
                <a:chExt cx="2198694" cy="6094705"/>
              </a:xfrm>
            </p:grpSpPr>
            <p:pic>
              <p:nvPicPr>
                <p:cNvPr id="37" name="Picture 36" descr="A group of people in clothin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D6363A4-E86F-BBC3-72FB-D63CF54ED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1208" y="5181450"/>
                  <a:ext cx="930014" cy="1354992"/>
                </a:xfrm>
                <a:prstGeom prst="rect">
                  <a:avLst/>
                </a:prstGeom>
              </p:spPr>
            </p:pic>
            <p:pic>
              <p:nvPicPr>
                <p:cNvPr id="41" name="Picture 40" descr="Graphical user interface, website&#10;&#10;Description automatically generated">
                  <a:extLst>
                    <a:ext uri="{FF2B5EF4-FFF2-40B4-BE49-F238E27FC236}">
                      <a16:creationId xmlns:a16="http://schemas.microsoft.com/office/drawing/2014/main" id="{62C273C3-FA02-C2C0-5253-5546C1F5B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rcRect l="618" r="49530"/>
                <a:stretch/>
              </p:blipFill>
              <p:spPr>
                <a:xfrm>
                  <a:off x="8739997" y="3596416"/>
                  <a:ext cx="931225" cy="1363006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DB66ED8-494C-56FF-1704-7D96CFE26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2022688"/>
                  <a:ext cx="931225" cy="1359229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icture containing decorated, colorful&#10;&#10;Description automatically generated">
                  <a:extLst>
                    <a:ext uri="{FF2B5EF4-FFF2-40B4-BE49-F238E27FC236}">
                      <a16:creationId xmlns:a16="http://schemas.microsoft.com/office/drawing/2014/main" id="{343E64C1-6717-0678-9FA3-B16D000B4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7275" y="5181450"/>
                  <a:ext cx="930014" cy="1357462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FB29AC-15E2-B254-B921-90D46E186C77}"/>
                    </a:ext>
                  </a:extLst>
                </p:cNvPr>
                <p:cNvSpPr txBox="1"/>
                <p:nvPr/>
              </p:nvSpPr>
              <p:spPr>
                <a:xfrm>
                  <a:off x="8881628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1939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37DE1A-7745-B9B7-D3A3-A8B9F0F5FF5F}"/>
                    </a:ext>
                  </a:extLst>
                </p:cNvPr>
                <p:cNvSpPr txBox="1"/>
                <p:nvPr/>
              </p:nvSpPr>
              <p:spPr>
                <a:xfrm>
                  <a:off x="9933517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2011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494A2CB-92C0-B742-CFB3-95CB9A54AA0D}"/>
                    </a:ext>
                  </a:extLst>
                </p:cNvPr>
                <p:cNvSpPr txBox="1"/>
                <p:nvPr/>
              </p:nvSpPr>
              <p:spPr>
                <a:xfrm>
                  <a:off x="8552612" y="3381917"/>
                  <a:ext cx="1298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Anthropomorphic</a:t>
                  </a:r>
                  <a:endParaRPr lang="en-US" sz="1400" dirty="0"/>
                </a:p>
              </p:txBody>
            </p:sp>
            <p:pic>
              <p:nvPicPr>
                <p:cNvPr id="49" name="Picture 48" descr="A picture containing text, person&#10;&#10;Description automatically generated">
                  <a:extLst>
                    <a:ext uri="{FF2B5EF4-FFF2-40B4-BE49-F238E27FC236}">
                      <a16:creationId xmlns:a16="http://schemas.microsoft.com/office/drawing/2014/main" id="{5EAEA303-C32F-B667-4C66-5DE6653BD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3608948"/>
                  <a:ext cx="931225" cy="134681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B1C1BDB-EA3F-6BF6-FC2C-64BC6096FA6E}"/>
                    </a:ext>
                  </a:extLst>
                </p:cNvPr>
                <p:cNvSpPr txBox="1"/>
                <p:nvPr/>
              </p:nvSpPr>
              <p:spPr>
                <a:xfrm>
                  <a:off x="9902259" y="3371610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Human</a:t>
                  </a:r>
                </a:p>
              </p:txBody>
            </p:sp>
            <p:pic>
              <p:nvPicPr>
                <p:cNvPr id="53" name="Picture 5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B1D9408F-7FF5-0A14-35E1-BD59AEB15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86" y="444207"/>
                  <a:ext cx="948878" cy="1360998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513A13-EE6C-843D-AA96-822D93C0D2BD}"/>
                    </a:ext>
                  </a:extLst>
                </p:cNvPr>
                <p:cNvSpPr txBox="1"/>
                <p:nvPr/>
              </p:nvSpPr>
              <p:spPr>
                <a:xfrm>
                  <a:off x="8759992" y="1770233"/>
                  <a:ext cx="896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Animated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B63C64C-F469-1C4E-2A13-72D9BFB7836C}"/>
                    </a:ext>
                  </a:extLst>
                </p:cNvPr>
                <p:cNvSpPr txBox="1"/>
                <p:nvPr/>
              </p:nvSpPr>
              <p:spPr>
                <a:xfrm>
                  <a:off x="9768472" y="1770233"/>
                  <a:ext cx="9828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Live Action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3A89464-713B-F2A7-4574-008FCE11AD58}"/>
                    </a:ext>
                  </a:extLst>
                </p:cNvPr>
                <p:cNvSpPr txBox="1"/>
                <p:nvPr/>
              </p:nvSpPr>
              <p:spPr>
                <a:xfrm>
                  <a:off x="9606345" y="4874631"/>
                  <a:ext cx="2551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-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13DE04-A33F-075B-2E34-9E466E1CB495}"/>
                  </a:ext>
                </a:extLst>
              </p:cNvPr>
              <p:cNvSpPr txBox="1"/>
              <p:nvPr/>
            </p:nvSpPr>
            <p:spPr>
              <a:xfrm>
                <a:off x="8944167" y="176074"/>
                <a:ext cx="5405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Song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D016E5-FF65-223B-73A3-D7051A856764}"/>
                  </a:ext>
                </a:extLst>
              </p:cNvPr>
              <p:cNvSpPr txBox="1"/>
              <p:nvPr/>
            </p:nvSpPr>
            <p:spPr>
              <a:xfrm>
                <a:off x="9680918" y="169026"/>
                <a:ext cx="11579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Spoken Word</a:t>
                </a:r>
              </a:p>
            </p:txBody>
          </p:sp>
        </p:grpSp>
      </p:grp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16859" y="1359456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6441291" y="1452132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5D4E06B-D54D-DE62-3DB5-D1990CE6BA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07120" y="1880288"/>
            <a:ext cx="507659" cy="507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103152-3CFE-69BB-CF4C-C09CA35E5B58}"/>
              </a:ext>
            </a:extLst>
          </p:cNvPr>
          <p:cNvSpPr txBox="1"/>
          <p:nvPr/>
        </p:nvSpPr>
        <p:spPr>
          <a:xfrm>
            <a:off x="6811733" y="1913797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positive</a:t>
            </a:r>
          </a:p>
        </p:txBody>
      </p:sp>
      <p:pic>
        <p:nvPicPr>
          <p:cNvPr id="16" name="Graphic 15" descr="Worried face outline with solid fill">
            <a:extLst>
              <a:ext uri="{FF2B5EF4-FFF2-40B4-BE49-F238E27FC236}">
                <a16:creationId xmlns:a16="http://schemas.microsoft.com/office/drawing/2014/main" id="{8176900D-C498-177C-6DFE-D27F52DD8D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07120" y="2365465"/>
            <a:ext cx="507659" cy="5076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8F8D5-1A13-47E3-137C-38881E08107E}"/>
              </a:ext>
            </a:extLst>
          </p:cNvPr>
          <p:cNvSpPr txBox="1"/>
          <p:nvPr/>
        </p:nvSpPr>
        <p:spPr>
          <a:xfrm>
            <a:off x="6811733" y="2439531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negative</a:t>
            </a:r>
          </a:p>
        </p:txBody>
      </p:sp>
      <p:pic>
        <p:nvPicPr>
          <p:cNvPr id="12" name="Graphic 11" descr="Neutral face outline with solid fill">
            <a:extLst>
              <a:ext uri="{FF2B5EF4-FFF2-40B4-BE49-F238E27FC236}">
                <a16:creationId xmlns:a16="http://schemas.microsoft.com/office/drawing/2014/main" id="{4FDF47B3-1574-5BAC-E0EA-467219E0FB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04074" y="2860557"/>
            <a:ext cx="507659" cy="507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01D8E9-FD06-168D-808F-61D05D034CE3}"/>
              </a:ext>
            </a:extLst>
          </p:cNvPr>
          <p:cNvSpPr txBox="1"/>
          <p:nvPr/>
        </p:nvSpPr>
        <p:spPr>
          <a:xfrm>
            <a:off x="6811733" y="2924795"/>
            <a:ext cx="102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neutral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903205CA-246A-07B2-BD5A-719D9D1F2CB8}"/>
              </a:ext>
            </a:extLst>
          </p:cNvPr>
          <p:cNvSpPr/>
          <p:nvPr/>
        </p:nvSpPr>
        <p:spPr>
          <a:xfrm>
            <a:off x="7892046" y="2112288"/>
            <a:ext cx="119150" cy="551097"/>
          </a:xfrm>
          <a:prstGeom prst="rightBracke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6582F-429D-D30D-E780-17ED707F2231}"/>
              </a:ext>
            </a:extLst>
          </p:cNvPr>
          <p:cNvCxnSpPr>
            <a:stCxn id="24" idx="3"/>
          </p:cNvCxnSpPr>
          <p:nvPr/>
        </p:nvCxnSpPr>
        <p:spPr>
          <a:xfrm>
            <a:off x="7841246" y="3109461"/>
            <a:ext cx="3858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F178C-0392-C6E3-1260-A9190E23003E}"/>
              </a:ext>
            </a:extLst>
          </p:cNvPr>
          <p:cNvSpPr txBox="1"/>
          <p:nvPr/>
        </p:nvSpPr>
        <p:spPr>
          <a:xfrm>
            <a:off x="8246599" y="2924795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Documentaries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9CBB94-F9E2-92E7-8FD0-1EA9F14936E6}"/>
              </a:ext>
            </a:extLst>
          </p:cNvPr>
          <p:cNvCxnSpPr>
            <a:cxnSpLocks/>
          </p:cNvCxnSpPr>
          <p:nvPr/>
        </p:nvCxnSpPr>
        <p:spPr>
          <a:xfrm>
            <a:off x="8011196" y="2365465"/>
            <a:ext cx="21594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E510BD-BE47-42A2-1AD3-FB986F965C73}"/>
              </a:ext>
            </a:extLst>
          </p:cNvPr>
          <p:cNvSpPr txBox="1"/>
          <p:nvPr/>
        </p:nvSpPr>
        <p:spPr>
          <a:xfrm>
            <a:off x="8234737" y="21834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Movies</a:t>
            </a:r>
          </a:p>
        </p:txBody>
      </p:sp>
    </p:spTree>
    <p:extLst>
      <p:ext uri="{BB962C8B-B14F-4D97-AF65-F5344CB8AC3E}">
        <p14:creationId xmlns:p14="http://schemas.microsoft.com/office/powerpoint/2010/main" val="220023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931" y="468819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1B440A-0CEC-2B09-23F5-61BE44F14C79}"/>
              </a:ext>
            </a:extLst>
          </p:cNvPr>
          <p:cNvGrpSpPr/>
          <p:nvPr/>
        </p:nvGrpSpPr>
        <p:grpSpPr>
          <a:xfrm>
            <a:off x="2075265" y="109184"/>
            <a:ext cx="2286252" cy="6369886"/>
            <a:chOff x="8552612" y="169026"/>
            <a:chExt cx="2286252" cy="6369886"/>
          </a:xfrm>
        </p:grpSpPr>
        <p:pic>
          <p:nvPicPr>
            <p:cNvPr id="59" name="Picture 58" descr="A picture containing text, tree&#10;&#10;Description automatically generated">
              <a:extLst>
                <a:ext uri="{FF2B5EF4-FFF2-40B4-BE49-F238E27FC236}">
                  <a16:creationId xmlns:a16="http://schemas.microsoft.com/office/drawing/2014/main" id="{7AD9F895-8C7E-8763-4ADF-9D5B475A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91993" y="436429"/>
              <a:ext cx="935794" cy="1359229"/>
            </a:xfrm>
            <a:prstGeom prst="rect">
              <a:avLst/>
            </a:prstGeom>
          </p:spPr>
        </p:pic>
        <p:pic>
          <p:nvPicPr>
            <p:cNvPr id="62" name="Picture 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BA0C38E-F3B2-049F-1A0C-F7B0B676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18339" y="2017861"/>
              <a:ext cx="948877" cy="137079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F1E059-B479-F122-F7FA-D2478D8BF906}"/>
                </a:ext>
              </a:extLst>
            </p:cNvPr>
            <p:cNvGrpSpPr/>
            <p:nvPr/>
          </p:nvGrpSpPr>
          <p:grpSpPr>
            <a:xfrm>
              <a:off x="8552612" y="169026"/>
              <a:ext cx="2286252" cy="6369886"/>
              <a:chOff x="8552612" y="169026"/>
              <a:chExt cx="2286252" cy="636988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6CE4877E-6B73-DAAC-4C91-383F8B924DD6}"/>
                  </a:ext>
                </a:extLst>
              </p:cNvPr>
              <p:cNvGrpSpPr/>
              <p:nvPr/>
            </p:nvGrpSpPr>
            <p:grpSpPr>
              <a:xfrm>
                <a:off x="8552612" y="444207"/>
                <a:ext cx="2198694" cy="6094705"/>
                <a:chOff x="8552612" y="444207"/>
                <a:chExt cx="2198694" cy="6094705"/>
              </a:xfrm>
            </p:grpSpPr>
            <p:pic>
              <p:nvPicPr>
                <p:cNvPr id="37" name="Picture 36" descr="A group of people in clothin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D6363A4-E86F-BBC3-72FB-D63CF54ED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1208" y="5181450"/>
                  <a:ext cx="930014" cy="1354992"/>
                </a:xfrm>
                <a:prstGeom prst="rect">
                  <a:avLst/>
                </a:prstGeom>
              </p:spPr>
            </p:pic>
            <p:pic>
              <p:nvPicPr>
                <p:cNvPr id="41" name="Picture 40" descr="Graphical user interface, website&#10;&#10;Description automatically generated">
                  <a:extLst>
                    <a:ext uri="{FF2B5EF4-FFF2-40B4-BE49-F238E27FC236}">
                      <a16:creationId xmlns:a16="http://schemas.microsoft.com/office/drawing/2014/main" id="{62C273C3-FA02-C2C0-5253-5546C1F5B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rcRect l="618" r="49530"/>
                <a:stretch/>
              </p:blipFill>
              <p:spPr>
                <a:xfrm>
                  <a:off x="8739997" y="3596416"/>
                  <a:ext cx="931225" cy="1363006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DB66ED8-494C-56FF-1704-7D96CFE26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2022688"/>
                  <a:ext cx="931225" cy="1359229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icture containing decorated, colorful&#10;&#10;Description automatically generated">
                  <a:extLst>
                    <a:ext uri="{FF2B5EF4-FFF2-40B4-BE49-F238E27FC236}">
                      <a16:creationId xmlns:a16="http://schemas.microsoft.com/office/drawing/2014/main" id="{343E64C1-6717-0678-9FA3-B16D000B4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7275" y="5181450"/>
                  <a:ext cx="930014" cy="1357462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FB29AC-15E2-B254-B921-90D46E186C77}"/>
                    </a:ext>
                  </a:extLst>
                </p:cNvPr>
                <p:cNvSpPr txBox="1"/>
                <p:nvPr/>
              </p:nvSpPr>
              <p:spPr>
                <a:xfrm>
                  <a:off x="8881628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1939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37DE1A-7745-B9B7-D3A3-A8B9F0F5FF5F}"/>
                    </a:ext>
                  </a:extLst>
                </p:cNvPr>
                <p:cNvSpPr txBox="1"/>
                <p:nvPr/>
              </p:nvSpPr>
              <p:spPr>
                <a:xfrm>
                  <a:off x="9933517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2011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494A2CB-92C0-B742-CFB3-95CB9A54AA0D}"/>
                    </a:ext>
                  </a:extLst>
                </p:cNvPr>
                <p:cNvSpPr txBox="1"/>
                <p:nvPr/>
              </p:nvSpPr>
              <p:spPr>
                <a:xfrm>
                  <a:off x="8552612" y="3381917"/>
                  <a:ext cx="1298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Anthropomorphic</a:t>
                  </a:r>
                  <a:endParaRPr lang="en-US" sz="1400" dirty="0"/>
                </a:p>
              </p:txBody>
            </p:sp>
            <p:pic>
              <p:nvPicPr>
                <p:cNvPr id="49" name="Picture 48" descr="A picture containing text, person&#10;&#10;Description automatically generated">
                  <a:extLst>
                    <a:ext uri="{FF2B5EF4-FFF2-40B4-BE49-F238E27FC236}">
                      <a16:creationId xmlns:a16="http://schemas.microsoft.com/office/drawing/2014/main" id="{5EAEA303-C32F-B667-4C66-5DE6653BD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3608948"/>
                  <a:ext cx="931225" cy="134681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B1C1BDB-EA3F-6BF6-FC2C-64BC6096FA6E}"/>
                    </a:ext>
                  </a:extLst>
                </p:cNvPr>
                <p:cNvSpPr txBox="1"/>
                <p:nvPr/>
              </p:nvSpPr>
              <p:spPr>
                <a:xfrm>
                  <a:off x="9902259" y="3371610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Human</a:t>
                  </a:r>
                </a:p>
              </p:txBody>
            </p:sp>
            <p:pic>
              <p:nvPicPr>
                <p:cNvPr id="53" name="Picture 5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B1D9408F-7FF5-0A14-35E1-BD59AEB15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86" y="444207"/>
                  <a:ext cx="948878" cy="1360998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513A13-EE6C-843D-AA96-822D93C0D2BD}"/>
                    </a:ext>
                  </a:extLst>
                </p:cNvPr>
                <p:cNvSpPr txBox="1"/>
                <p:nvPr/>
              </p:nvSpPr>
              <p:spPr>
                <a:xfrm>
                  <a:off x="8759992" y="1770233"/>
                  <a:ext cx="896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Animated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B63C64C-F469-1C4E-2A13-72D9BFB7836C}"/>
                    </a:ext>
                  </a:extLst>
                </p:cNvPr>
                <p:cNvSpPr txBox="1"/>
                <p:nvPr/>
              </p:nvSpPr>
              <p:spPr>
                <a:xfrm>
                  <a:off x="9768472" y="1770233"/>
                  <a:ext cx="9828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Live Action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3A89464-713B-F2A7-4574-008FCE11AD58}"/>
                    </a:ext>
                  </a:extLst>
                </p:cNvPr>
                <p:cNvSpPr txBox="1"/>
                <p:nvPr/>
              </p:nvSpPr>
              <p:spPr>
                <a:xfrm>
                  <a:off x="9606345" y="4874631"/>
                  <a:ext cx="2551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-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13DE04-A33F-075B-2E34-9E466E1CB495}"/>
                  </a:ext>
                </a:extLst>
              </p:cNvPr>
              <p:cNvSpPr txBox="1"/>
              <p:nvPr/>
            </p:nvSpPr>
            <p:spPr>
              <a:xfrm>
                <a:off x="8944167" y="176074"/>
                <a:ext cx="5405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Song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D016E5-FF65-223B-73A3-D7051A856764}"/>
                  </a:ext>
                </a:extLst>
              </p:cNvPr>
              <p:cNvSpPr txBox="1"/>
              <p:nvPr/>
            </p:nvSpPr>
            <p:spPr>
              <a:xfrm>
                <a:off x="9680918" y="169026"/>
                <a:ext cx="11579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Spoken Word</a:t>
                </a:r>
              </a:p>
            </p:txBody>
          </p:sp>
        </p:grpSp>
      </p:grp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16859" y="1359456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6441291" y="1452132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5D4E06B-D54D-DE62-3DB5-D1990CE6BA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07120" y="1880288"/>
            <a:ext cx="507659" cy="507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103152-3CFE-69BB-CF4C-C09CA35E5B58}"/>
              </a:ext>
            </a:extLst>
          </p:cNvPr>
          <p:cNvSpPr txBox="1"/>
          <p:nvPr/>
        </p:nvSpPr>
        <p:spPr>
          <a:xfrm>
            <a:off x="6811733" y="1913797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positive</a:t>
            </a:r>
          </a:p>
        </p:txBody>
      </p:sp>
      <p:pic>
        <p:nvPicPr>
          <p:cNvPr id="16" name="Graphic 15" descr="Worried face outline with solid fill">
            <a:extLst>
              <a:ext uri="{FF2B5EF4-FFF2-40B4-BE49-F238E27FC236}">
                <a16:creationId xmlns:a16="http://schemas.microsoft.com/office/drawing/2014/main" id="{8176900D-C498-177C-6DFE-D27F52DD8D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07120" y="2365465"/>
            <a:ext cx="507659" cy="5076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8F8D5-1A13-47E3-137C-38881E08107E}"/>
              </a:ext>
            </a:extLst>
          </p:cNvPr>
          <p:cNvSpPr txBox="1"/>
          <p:nvPr/>
        </p:nvSpPr>
        <p:spPr>
          <a:xfrm>
            <a:off x="6811733" y="2439531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negative</a:t>
            </a:r>
          </a:p>
        </p:txBody>
      </p:sp>
      <p:pic>
        <p:nvPicPr>
          <p:cNvPr id="12" name="Graphic 11" descr="Neutral face outline with solid fill">
            <a:extLst>
              <a:ext uri="{FF2B5EF4-FFF2-40B4-BE49-F238E27FC236}">
                <a16:creationId xmlns:a16="http://schemas.microsoft.com/office/drawing/2014/main" id="{4FDF47B3-1574-5BAC-E0EA-467219E0FB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04074" y="2860557"/>
            <a:ext cx="507659" cy="507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01D8E9-FD06-168D-808F-61D05D034CE3}"/>
              </a:ext>
            </a:extLst>
          </p:cNvPr>
          <p:cNvSpPr txBox="1"/>
          <p:nvPr/>
        </p:nvSpPr>
        <p:spPr>
          <a:xfrm>
            <a:off x="6811733" y="2924795"/>
            <a:ext cx="102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neutral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903205CA-246A-07B2-BD5A-719D9D1F2CB8}"/>
              </a:ext>
            </a:extLst>
          </p:cNvPr>
          <p:cNvSpPr/>
          <p:nvPr/>
        </p:nvSpPr>
        <p:spPr>
          <a:xfrm>
            <a:off x="7892046" y="2112288"/>
            <a:ext cx="119150" cy="551097"/>
          </a:xfrm>
          <a:prstGeom prst="rightBracke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6582F-429D-D30D-E780-17ED707F2231}"/>
              </a:ext>
            </a:extLst>
          </p:cNvPr>
          <p:cNvCxnSpPr>
            <a:stCxn id="24" idx="3"/>
          </p:cNvCxnSpPr>
          <p:nvPr/>
        </p:nvCxnSpPr>
        <p:spPr>
          <a:xfrm>
            <a:off x="7841246" y="3109461"/>
            <a:ext cx="3858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F178C-0392-C6E3-1260-A9190E23003E}"/>
              </a:ext>
            </a:extLst>
          </p:cNvPr>
          <p:cNvSpPr txBox="1"/>
          <p:nvPr/>
        </p:nvSpPr>
        <p:spPr>
          <a:xfrm>
            <a:off x="8246599" y="2924795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Documentaries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9CBB94-F9E2-92E7-8FD0-1EA9F14936E6}"/>
              </a:ext>
            </a:extLst>
          </p:cNvPr>
          <p:cNvCxnSpPr>
            <a:cxnSpLocks/>
          </p:cNvCxnSpPr>
          <p:nvPr/>
        </p:nvCxnSpPr>
        <p:spPr>
          <a:xfrm>
            <a:off x="8011196" y="2365465"/>
            <a:ext cx="21594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E510BD-BE47-42A2-1AD3-FB986F965C73}"/>
              </a:ext>
            </a:extLst>
          </p:cNvPr>
          <p:cNvSpPr txBox="1"/>
          <p:nvPr/>
        </p:nvSpPr>
        <p:spPr>
          <a:xfrm>
            <a:off x="8234737" y="21834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Movies</a:t>
            </a:r>
          </a:p>
        </p:txBody>
      </p:sp>
      <p:pic>
        <p:nvPicPr>
          <p:cNvPr id="101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029329D-29D4-3AAE-C093-FB343DF35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7067" r="10016" b="31961"/>
          <a:stretch/>
        </p:blipFill>
        <p:spPr>
          <a:xfrm>
            <a:off x="5816859" y="3814292"/>
            <a:ext cx="4547287" cy="2238576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3FBA5D24-499C-46B6-3E09-81579F1F4EAE}"/>
              </a:ext>
            </a:extLst>
          </p:cNvPr>
          <p:cNvSpPr/>
          <p:nvPr/>
        </p:nvSpPr>
        <p:spPr>
          <a:xfrm>
            <a:off x="7463941" y="5690624"/>
            <a:ext cx="1180481" cy="77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1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275181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81" y="1165818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848313" y="1258494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FBA5D24-499C-46B6-3E09-81579F1F4EAE}"/>
              </a:ext>
            </a:extLst>
          </p:cNvPr>
          <p:cNvSpPr/>
          <p:nvPr/>
        </p:nvSpPr>
        <p:spPr>
          <a:xfrm>
            <a:off x="9207823" y="4688141"/>
            <a:ext cx="1180481" cy="77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59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275181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81" y="1165818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848313" y="1258494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5D4E06B-D54D-DE62-3DB5-D1990CE6B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42" y="1686650"/>
            <a:ext cx="507659" cy="507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103152-3CFE-69BB-CF4C-C09CA35E5B58}"/>
              </a:ext>
            </a:extLst>
          </p:cNvPr>
          <p:cNvSpPr txBox="1"/>
          <p:nvPr/>
        </p:nvSpPr>
        <p:spPr>
          <a:xfrm>
            <a:off x="1218755" y="1720159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positive</a:t>
            </a:r>
          </a:p>
        </p:txBody>
      </p:sp>
      <p:pic>
        <p:nvPicPr>
          <p:cNvPr id="16" name="Graphic 15" descr="Worried face outline with solid fill">
            <a:extLst>
              <a:ext uri="{FF2B5EF4-FFF2-40B4-BE49-F238E27FC236}">
                <a16:creationId xmlns:a16="http://schemas.microsoft.com/office/drawing/2014/main" id="{8176900D-C498-177C-6DFE-D27F52DD8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142" y="2171827"/>
            <a:ext cx="507659" cy="5076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8F8D5-1A13-47E3-137C-38881E08107E}"/>
              </a:ext>
            </a:extLst>
          </p:cNvPr>
          <p:cNvSpPr txBox="1"/>
          <p:nvPr/>
        </p:nvSpPr>
        <p:spPr>
          <a:xfrm>
            <a:off x="1218755" y="2245893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negative</a:t>
            </a:r>
          </a:p>
        </p:txBody>
      </p:sp>
      <p:pic>
        <p:nvPicPr>
          <p:cNvPr id="12" name="Graphic 11" descr="Neutral face outline with solid fill">
            <a:extLst>
              <a:ext uri="{FF2B5EF4-FFF2-40B4-BE49-F238E27FC236}">
                <a16:creationId xmlns:a16="http://schemas.microsoft.com/office/drawing/2014/main" id="{4FDF47B3-1574-5BAC-E0EA-467219E0FB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1096" y="2666919"/>
            <a:ext cx="507659" cy="507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01D8E9-FD06-168D-808F-61D05D034CE3}"/>
              </a:ext>
            </a:extLst>
          </p:cNvPr>
          <p:cNvSpPr txBox="1"/>
          <p:nvPr/>
        </p:nvSpPr>
        <p:spPr>
          <a:xfrm>
            <a:off x="1218755" y="2731157"/>
            <a:ext cx="102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neutral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903205CA-246A-07B2-BD5A-719D9D1F2CB8}"/>
              </a:ext>
            </a:extLst>
          </p:cNvPr>
          <p:cNvSpPr/>
          <p:nvPr/>
        </p:nvSpPr>
        <p:spPr>
          <a:xfrm>
            <a:off x="2299068" y="1918650"/>
            <a:ext cx="119150" cy="551097"/>
          </a:xfrm>
          <a:prstGeom prst="rightBracke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6582F-429D-D30D-E780-17ED707F2231}"/>
              </a:ext>
            </a:extLst>
          </p:cNvPr>
          <p:cNvCxnSpPr>
            <a:stCxn id="24" idx="3"/>
          </p:cNvCxnSpPr>
          <p:nvPr/>
        </p:nvCxnSpPr>
        <p:spPr>
          <a:xfrm>
            <a:off x="2248268" y="2915823"/>
            <a:ext cx="3858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F178C-0392-C6E3-1260-A9190E23003E}"/>
              </a:ext>
            </a:extLst>
          </p:cNvPr>
          <p:cNvSpPr txBox="1"/>
          <p:nvPr/>
        </p:nvSpPr>
        <p:spPr>
          <a:xfrm>
            <a:off x="2653621" y="2731157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Documentaries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9CBB94-F9E2-92E7-8FD0-1EA9F14936E6}"/>
              </a:ext>
            </a:extLst>
          </p:cNvPr>
          <p:cNvCxnSpPr>
            <a:cxnSpLocks/>
          </p:cNvCxnSpPr>
          <p:nvPr/>
        </p:nvCxnSpPr>
        <p:spPr>
          <a:xfrm>
            <a:off x="2418218" y="2171827"/>
            <a:ext cx="21594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E510BD-BE47-42A2-1AD3-FB986F965C73}"/>
              </a:ext>
            </a:extLst>
          </p:cNvPr>
          <p:cNvSpPr txBox="1"/>
          <p:nvPr/>
        </p:nvSpPr>
        <p:spPr>
          <a:xfrm>
            <a:off x="2641759" y="1989828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Movies</a:t>
            </a:r>
          </a:p>
        </p:txBody>
      </p:sp>
    </p:spTree>
    <p:extLst>
      <p:ext uri="{BB962C8B-B14F-4D97-AF65-F5344CB8AC3E}">
        <p14:creationId xmlns:p14="http://schemas.microsoft.com/office/powerpoint/2010/main" val="2652404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275181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1B440A-0CEC-2B09-23F5-61BE44F14C79}"/>
              </a:ext>
            </a:extLst>
          </p:cNvPr>
          <p:cNvGrpSpPr/>
          <p:nvPr/>
        </p:nvGrpSpPr>
        <p:grpSpPr>
          <a:xfrm>
            <a:off x="5120861" y="110741"/>
            <a:ext cx="2286252" cy="6369886"/>
            <a:chOff x="8552612" y="169026"/>
            <a:chExt cx="2286252" cy="6369886"/>
          </a:xfrm>
        </p:grpSpPr>
        <p:pic>
          <p:nvPicPr>
            <p:cNvPr id="59" name="Picture 58" descr="A picture containing text, tree&#10;&#10;Description automatically generated">
              <a:extLst>
                <a:ext uri="{FF2B5EF4-FFF2-40B4-BE49-F238E27FC236}">
                  <a16:creationId xmlns:a16="http://schemas.microsoft.com/office/drawing/2014/main" id="{7AD9F895-8C7E-8763-4ADF-9D5B475A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91993" y="436429"/>
              <a:ext cx="935794" cy="1359229"/>
            </a:xfrm>
            <a:prstGeom prst="rect">
              <a:avLst/>
            </a:prstGeom>
          </p:spPr>
        </p:pic>
        <p:pic>
          <p:nvPicPr>
            <p:cNvPr id="62" name="Picture 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BA0C38E-F3B2-049F-1A0C-F7B0B676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18339" y="2017861"/>
              <a:ext cx="948877" cy="137079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F1E059-B479-F122-F7FA-D2478D8BF906}"/>
                </a:ext>
              </a:extLst>
            </p:cNvPr>
            <p:cNvGrpSpPr/>
            <p:nvPr/>
          </p:nvGrpSpPr>
          <p:grpSpPr>
            <a:xfrm>
              <a:off x="8552612" y="169026"/>
              <a:ext cx="2286252" cy="6369886"/>
              <a:chOff x="8552612" y="169026"/>
              <a:chExt cx="2286252" cy="636988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6CE4877E-6B73-DAAC-4C91-383F8B924DD6}"/>
                  </a:ext>
                </a:extLst>
              </p:cNvPr>
              <p:cNvGrpSpPr/>
              <p:nvPr/>
            </p:nvGrpSpPr>
            <p:grpSpPr>
              <a:xfrm>
                <a:off x="8552612" y="444207"/>
                <a:ext cx="2198694" cy="6094705"/>
                <a:chOff x="8552612" y="444207"/>
                <a:chExt cx="2198694" cy="6094705"/>
              </a:xfrm>
            </p:grpSpPr>
            <p:pic>
              <p:nvPicPr>
                <p:cNvPr id="37" name="Picture 36" descr="A group of people in clothin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D6363A4-E86F-BBC3-72FB-D63CF54ED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1208" y="5181450"/>
                  <a:ext cx="930014" cy="1354992"/>
                </a:xfrm>
                <a:prstGeom prst="rect">
                  <a:avLst/>
                </a:prstGeom>
              </p:spPr>
            </p:pic>
            <p:pic>
              <p:nvPicPr>
                <p:cNvPr id="41" name="Picture 40" descr="Graphical user interface, website&#10;&#10;Description automatically generated">
                  <a:extLst>
                    <a:ext uri="{FF2B5EF4-FFF2-40B4-BE49-F238E27FC236}">
                      <a16:creationId xmlns:a16="http://schemas.microsoft.com/office/drawing/2014/main" id="{62C273C3-FA02-C2C0-5253-5546C1F5B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rcRect l="618" r="49530"/>
                <a:stretch/>
              </p:blipFill>
              <p:spPr>
                <a:xfrm>
                  <a:off x="8739997" y="3596416"/>
                  <a:ext cx="931225" cy="1363006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DB66ED8-494C-56FF-1704-7D96CFE26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2022688"/>
                  <a:ext cx="931225" cy="1359229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icture containing decorated, colorful&#10;&#10;Description automatically generated">
                  <a:extLst>
                    <a:ext uri="{FF2B5EF4-FFF2-40B4-BE49-F238E27FC236}">
                      <a16:creationId xmlns:a16="http://schemas.microsoft.com/office/drawing/2014/main" id="{343E64C1-6717-0678-9FA3-B16D000B4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7275" y="5181450"/>
                  <a:ext cx="930014" cy="1357462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FB29AC-15E2-B254-B921-90D46E186C77}"/>
                    </a:ext>
                  </a:extLst>
                </p:cNvPr>
                <p:cNvSpPr txBox="1"/>
                <p:nvPr/>
              </p:nvSpPr>
              <p:spPr>
                <a:xfrm>
                  <a:off x="8881628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1939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37DE1A-7745-B9B7-D3A3-A8B9F0F5FF5F}"/>
                    </a:ext>
                  </a:extLst>
                </p:cNvPr>
                <p:cNvSpPr txBox="1"/>
                <p:nvPr/>
              </p:nvSpPr>
              <p:spPr>
                <a:xfrm>
                  <a:off x="9933517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2011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494A2CB-92C0-B742-CFB3-95CB9A54AA0D}"/>
                    </a:ext>
                  </a:extLst>
                </p:cNvPr>
                <p:cNvSpPr txBox="1"/>
                <p:nvPr/>
              </p:nvSpPr>
              <p:spPr>
                <a:xfrm>
                  <a:off x="8552612" y="3381917"/>
                  <a:ext cx="1298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Anthropomorphic</a:t>
                  </a:r>
                  <a:endParaRPr lang="en-US" sz="1400" dirty="0"/>
                </a:p>
              </p:txBody>
            </p:sp>
            <p:pic>
              <p:nvPicPr>
                <p:cNvPr id="49" name="Picture 48" descr="A picture containing text, person&#10;&#10;Description automatically generated">
                  <a:extLst>
                    <a:ext uri="{FF2B5EF4-FFF2-40B4-BE49-F238E27FC236}">
                      <a16:creationId xmlns:a16="http://schemas.microsoft.com/office/drawing/2014/main" id="{5EAEA303-C32F-B667-4C66-5DE6653BD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3608948"/>
                  <a:ext cx="931225" cy="134681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B1C1BDB-EA3F-6BF6-FC2C-64BC6096FA6E}"/>
                    </a:ext>
                  </a:extLst>
                </p:cNvPr>
                <p:cNvSpPr txBox="1"/>
                <p:nvPr/>
              </p:nvSpPr>
              <p:spPr>
                <a:xfrm>
                  <a:off x="9902259" y="3371610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Human</a:t>
                  </a:r>
                </a:p>
              </p:txBody>
            </p:sp>
            <p:pic>
              <p:nvPicPr>
                <p:cNvPr id="53" name="Picture 5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B1D9408F-7FF5-0A14-35E1-BD59AEB15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86" y="444207"/>
                  <a:ext cx="948878" cy="1360998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513A13-EE6C-843D-AA96-822D93C0D2BD}"/>
                    </a:ext>
                  </a:extLst>
                </p:cNvPr>
                <p:cNvSpPr txBox="1"/>
                <p:nvPr/>
              </p:nvSpPr>
              <p:spPr>
                <a:xfrm>
                  <a:off x="8759992" y="1770233"/>
                  <a:ext cx="896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Animated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B63C64C-F469-1C4E-2A13-72D9BFB7836C}"/>
                    </a:ext>
                  </a:extLst>
                </p:cNvPr>
                <p:cNvSpPr txBox="1"/>
                <p:nvPr/>
              </p:nvSpPr>
              <p:spPr>
                <a:xfrm>
                  <a:off x="9768472" y="1770233"/>
                  <a:ext cx="9828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Live Action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3A89464-713B-F2A7-4574-008FCE11AD58}"/>
                    </a:ext>
                  </a:extLst>
                </p:cNvPr>
                <p:cNvSpPr txBox="1"/>
                <p:nvPr/>
              </p:nvSpPr>
              <p:spPr>
                <a:xfrm>
                  <a:off x="9606345" y="4874631"/>
                  <a:ext cx="2551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-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13DE04-A33F-075B-2E34-9E466E1CB495}"/>
                  </a:ext>
                </a:extLst>
              </p:cNvPr>
              <p:cNvSpPr txBox="1"/>
              <p:nvPr/>
            </p:nvSpPr>
            <p:spPr>
              <a:xfrm>
                <a:off x="8944167" y="176074"/>
                <a:ext cx="5405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Song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D016E5-FF65-223B-73A3-D7051A856764}"/>
                  </a:ext>
                </a:extLst>
              </p:cNvPr>
              <p:cNvSpPr txBox="1"/>
              <p:nvPr/>
            </p:nvSpPr>
            <p:spPr>
              <a:xfrm>
                <a:off x="9680918" y="169026"/>
                <a:ext cx="11579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Spoken Word</a:t>
                </a:r>
              </a:p>
            </p:txBody>
          </p:sp>
        </p:grpSp>
      </p:grp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3881" y="1165818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848313" y="1258494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5D4E06B-D54D-DE62-3DB5-D1990CE6BA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14142" y="1686650"/>
            <a:ext cx="507659" cy="507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103152-3CFE-69BB-CF4C-C09CA35E5B58}"/>
              </a:ext>
            </a:extLst>
          </p:cNvPr>
          <p:cNvSpPr txBox="1"/>
          <p:nvPr/>
        </p:nvSpPr>
        <p:spPr>
          <a:xfrm>
            <a:off x="1218755" y="1720159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positive</a:t>
            </a:r>
          </a:p>
        </p:txBody>
      </p:sp>
      <p:pic>
        <p:nvPicPr>
          <p:cNvPr id="16" name="Graphic 15" descr="Worried face outline with solid fill">
            <a:extLst>
              <a:ext uri="{FF2B5EF4-FFF2-40B4-BE49-F238E27FC236}">
                <a16:creationId xmlns:a16="http://schemas.microsoft.com/office/drawing/2014/main" id="{8176900D-C498-177C-6DFE-D27F52DD8D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14142" y="2171827"/>
            <a:ext cx="507659" cy="5076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8F8D5-1A13-47E3-137C-38881E08107E}"/>
              </a:ext>
            </a:extLst>
          </p:cNvPr>
          <p:cNvSpPr txBox="1"/>
          <p:nvPr/>
        </p:nvSpPr>
        <p:spPr>
          <a:xfrm>
            <a:off x="1218755" y="2245893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negative</a:t>
            </a:r>
          </a:p>
        </p:txBody>
      </p:sp>
      <p:pic>
        <p:nvPicPr>
          <p:cNvPr id="12" name="Graphic 11" descr="Neutral face outline with solid fill">
            <a:extLst>
              <a:ext uri="{FF2B5EF4-FFF2-40B4-BE49-F238E27FC236}">
                <a16:creationId xmlns:a16="http://schemas.microsoft.com/office/drawing/2014/main" id="{4FDF47B3-1574-5BAC-E0EA-467219E0FB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1096" y="2666919"/>
            <a:ext cx="507659" cy="507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01D8E9-FD06-168D-808F-61D05D034CE3}"/>
              </a:ext>
            </a:extLst>
          </p:cNvPr>
          <p:cNvSpPr txBox="1"/>
          <p:nvPr/>
        </p:nvSpPr>
        <p:spPr>
          <a:xfrm>
            <a:off x="1218755" y="2731157"/>
            <a:ext cx="102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neutral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903205CA-246A-07B2-BD5A-719D9D1F2CB8}"/>
              </a:ext>
            </a:extLst>
          </p:cNvPr>
          <p:cNvSpPr/>
          <p:nvPr/>
        </p:nvSpPr>
        <p:spPr>
          <a:xfrm>
            <a:off x="2299068" y="1918650"/>
            <a:ext cx="119150" cy="551097"/>
          </a:xfrm>
          <a:prstGeom prst="rightBracke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6582F-429D-D30D-E780-17ED707F2231}"/>
              </a:ext>
            </a:extLst>
          </p:cNvPr>
          <p:cNvCxnSpPr>
            <a:stCxn id="24" idx="3"/>
          </p:cNvCxnSpPr>
          <p:nvPr/>
        </p:nvCxnSpPr>
        <p:spPr>
          <a:xfrm>
            <a:off x="2248268" y="2915823"/>
            <a:ext cx="3858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F178C-0392-C6E3-1260-A9190E23003E}"/>
              </a:ext>
            </a:extLst>
          </p:cNvPr>
          <p:cNvSpPr txBox="1"/>
          <p:nvPr/>
        </p:nvSpPr>
        <p:spPr>
          <a:xfrm>
            <a:off x="2653621" y="2731157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Documentaries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9CBB94-F9E2-92E7-8FD0-1EA9F14936E6}"/>
              </a:ext>
            </a:extLst>
          </p:cNvPr>
          <p:cNvCxnSpPr>
            <a:cxnSpLocks/>
          </p:cNvCxnSpPr>
          <p:nvPr/>
        </p:nvCxnSpPr>
        <p:spPr>
          <a:xfrm>
            <a:off x="2418218" y="2171827"/>
            <a:ext cx="21594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E510BD-BE47-42A2-1AD3-FB986F965C73}"/>
              </a:ext>
            </a:extLst>
          </p:cNvPr>
          <p:cNvSpPr txBox="1"/>
          <p:nvPr/>
        </p:nvSpPr>
        <p:spPr>
          <a:xfrm>
            <a:off x="2641759" y="1989828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Movies</a:t>
            </a:r>
          </a:p>
        </p:txBody>
      </p:sp>
    </p:spTree>
    <p:extLst>
      <p:ext uri="{BB962C8B-B14F-4D97-AF65-F5344CB8AC3E}">
        <p14:creationId xmlns:p14="http://schemas.microsoft.com/office/powerpoint/2010/main" val="18178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275181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1B440A-0CEC-2B09-23F5-61BE44F14C79}"/>
              </a:ext>
            </a:extLst>
          </p:cNvPr>
          <p:cNvGrpSpPr/>
          <p:nvPr/>
        </p:nvGrpSpPr>
        <p:grpSpPr>
          <a:xfrm>
            <a:off x="5120861" y="110741"/>
            <a:ext cx="2286252" cy="6369886"/>
            <a:chOff x="8552612" y="169026"/>
            <a:chExt cx="2286252" cy="6369886"/>
          </a:xfrm>
        </p:grpSpPr>
        <p:pic>
          <p:nvPicPr>
            <p:cNvPr id="59" name="Picture 58" descr="A picture containing text, tree&#10;&#10;Description automatically generated">
              <a:extLst>
                <a:ext uri="{FF2B5EF4-FFF2-40B4-BE49-F238E27FC236}">
                  <a16:creationId xmlns:a16="http://schemas.microsoft.com/office/drawing/2014/main" id="{7AD9F895-8C7E-8763-4ADF-9D5B475A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91993" y="436429"/>
              <a:ext cx="935794" cy="1359229"/>
            </a:xfrm>
            <a:prstGeom prst="rect">
              <a:avLst/>
            </a:prstGeom>
          </p:spPr>
        </p:pic>
        <p:pic>
          <p:nvPicPr>
            <p:cNvPr id="62" name="Picture 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BA0C38E-F3B2-049F-1A0C-F7B0B676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18339" y="2017861"/>
              <a:ext cx="948877" cy="137079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F1E059-B479-F122-F7FA-D2478D8BF906}"/>
                </a:ext>
              </a:extLst>
            </p:cNvPr>
            <p:cNvGrpSpPr/>
            <p:nvPr/>
          </p:nvGrpSpPr>
          <p:grpSpPr>
            <a:xfrm>
              <a:off x="8552612" y="169026"/>
              <a:ext cx="2286252" cy="6369886"/>
              <a:chOff x="8552612" y="169026"/>
              <a:chExt cx="2286252" cy="636988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6CE4877E-6B73-DAAC-4C91-383F8B924DD6}"/>
                  </a:ext>
                </a:extLst>
              </p:cNvPr>
              <p:cNvGrpSpPr/>
              <p:nvPr/>
            </p:nvGrpSpPr>
            <p:grpSpPr>
              <a:xfrm>
                <a:off x="8552612" y="444207"/>
                <a:ext cx="2198694" cy="6094705"/>
                <a:chOff x="8552612" y="444207"/>
                <a:chExt cx="2198694" cy="6094705"/>
              </a:xfrm>
            </p:grpSpPr>
            <p:pic>
              <p:nvPicPr>
                <p:cNvPr id="37" name="Picture 36" descr="A group of people in clothin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D6363A4-E86F-BBC3-72FB-D63CF54ED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1208" y="5181450"/>
                  <a:ext cx="930014" cy="1354992"/>
                </a:xfrm>
                <a:prstGeom prst="rect">
                  <a:avLst/>
                </a:prstGeom>
              </p:spPr>
            </p:pic>
            <p:pic>
              <p:nvPicPr>
                <p:cNvPr id="41" name="Picture 40" descr="Graphical user interface, website&#10;&#10;Description automatically generated">
                  <a:extLst>
                    <a:ext uri="{FF2B5EF4-FFF2-40B4-BE49-F238E27FC236}">
                      <a16:creationId xmlns:a16="http://schemas.microsoft.com/office/drawing/2014/main" id="{62C273C3-FA02-C2C0-5253-5546C1F5B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rcRect l="618" r="49530"/>
                <a:stretch/>
              </p:blipFill>
              <p:spPr>
                <a:xfrm>
                  <a:off x="8739997" y="3596416"/>
                  <a:ext cx="931225" cy="1363006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DB66ED8-494C-56FF-1704-7D96CFE26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2022688"/>
                  <a:ext cx="931225" cy="1359229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icture containing decorated, colorful&#10;&#10;Description automatically generated">
                  <a:extLst>
                    <a:ext uri="{FF2B5EF4-FFF2-40B4-BE49-F238E27FC236}">
                      <a16:creationId xmlns:a16="http://schemas.microsoft.com/office/drawing/2014/main" id="{343E64C1-6717-0678-9FA3-B16D000B4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7275" y="5181450"/>
                  <a:ext cx="930014" cy="1357462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FB29AC-15E2-B254-B921-90D46E186C77}"/>
                    </a:ext>
                  </a:extLst>
                </p:cNvPr>
                <p:cNvSpPr txBox="1"/>
                <p:nvPr/>
              </p:nvSpPr>
              <p:spPr>
                <a:xfrm>
                  <a:off x="8881628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1939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37DE1A-7745-B9B7-D3A3-A8B9F0F5FF5F}"/>
                    </a:ext>
                  </a:extLst>
                </p:cNvPr>
                <p:cNvSpPr txBox="1"/>
                <p:nvPr/>
              </p:nvSpPr>
              <p:spPr>
                <a:xfrm>
                  <a:off x="9933517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2011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494A2CB-92C0-B742-CFB3-95CB9A54AA0D}"/>
                    </a:ext>
                  </a:extLst>
                </p:cNvPr>
                <p:cNvSpPr txBox="1"/>
                <p:nvPr/>
              </p:nvSpPr>
              <p:spPr>
                <a:xfrm>
                  <a:off x="8552612" y="3381917"/>
                  <a:ext cx="1298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Anthropomorphic</a:t>
                  </a:r>
                  <a:endParaRPr lang="en-US" sz="1400" dirty="0"/>
                </a:p>
              </p:txBody>
            </p:sp>
            <p:pic>
              <p:nvPicPr>
                <p:cNvPr id="49" name="Picture 48" descr="A picture containing text, person&#10;&#10;Description automatically generated">
                  <a:extLst>
                    <a:ext uri="{FF2B5EF4-FFF2-40B4-BE49-F238E27FC236}">
                      <a16:creationId xmlns:a16="http://schemas.microsoft.com/office/drawing/2014/main" id="{5EAEA303-C32F-B667-4C66-5DE6653BD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3608948"/>
                  <a:ext cx="931225" cy="134681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B1C1BDB-EA3F-6BF6-FC2C-64BC6096FA6E}"/>
                    </a:ext>
                  </a:extLst>
                </p:cNvPr>
                <p:cNvSpPr txBox="1"/>
                <p:nvPr/>
              </p:nvSpPr>
              <p:spPr>
                <a:xfrm>
                  <a:off x="9902259" y="3371610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Human</a:t>
                  </a:r>
                </a:p>
              </p:txBody>
            </p:sp>
            <p:pic>
              <p:nvPicPr>
                <p:cNvPr id="53" name="Picture 5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B1D9408F-7FF5-0A14-35E1-BD59AEB15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86" y="444207"/>
                  <a:ext cx="948878" cy="1360998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513A13-EE6C-843D-AA96-822D93C0D2BD}"/>
                    </a:ext>
                  </a:extLst>
                </p:cNvPr>
                <p:cNvSpPr txBox="1"/>
                <p:nvPr/>
              </p:nvSpPr>
              <p:spPr>
                <a:xfrm>
                  <a:off x="8759992" y="1770233"/>
                  <a:ext cx="896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Animated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B63C64C-F469-1C4E-2A13-72D9BFB7836C}"/>
                    </a:ext>
                  </a:extLst>
                </p:cNvPr>
                <p:cNvSpPr txBox="1"/>
                <p:nvPr/>
              </p:nvSpPr>
              <p:spPr>
                <a:xfrm>
                  <a:off x="9768472" y="1770233"/>
                  <a:ext cx="9828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Live Action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3A89464-713B-F2A7-4574-008FCE11AD58}"/>
                    </a:ext>
                  </a:extLst>
                </p:cNvPr>
                <p:cNvSpPr txBox="1"/>
                <p:nvPr/>
              </p:nvSpPr>
              <p:spPr>
                <a:xfrm>
                  <a:off x="9606345" y="4874631"/>
                  <a:ext cx="2551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-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13DE04-A33F-075B-2E34-9E466E1CB495}"/>
                  </a:ext>
                </a:extLst>
              </p:cNvPr>
              <p:cNvSpPr txBox="1"/>
              <p:nvPr/>
            </p:nvSpPr>
            <p:spPr>
              <a:xfrm>
                <a:off x="8944167" y="176074"/>
                <a:ext cx="5405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Song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D016E5-FF65-223B-73A3-D7051A856764}"/>
                  </a:ext>
                </a:extLst>
              </p:cNvPr>
              <p:cNvSpPr txBox="1"/>
              <p:nvPr/>
            </p:nvSpPr>
            <p:spPr>
              <a:xfrm>
                <a:off x="9680918" y="169026"/>
                <a:ext cx="11579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Spoken Word</a:t>
                </a:r>
              </a:p>
            </p:txBody>
          </p:sp>
        </p:grpSp>
      </p:grp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3881" y="1165818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848313" y="1258494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5D4E06B-D54D-DE62-3DB5-D1990CE6BA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14142" y="1686650"/>
            <a:ext cx="507659" cy="507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103152-3CFE-69BB-CF4C-C09CA35E5B58}"/>
              </a:ext>
            </a:extLst>
          </p:cNvPr>
          <p:cNvSpPr txBox="1"/>
          <p:nvPr/>
        </p:nvSpPr>
        <p:spPr>
          <a:xfrm>
            <a:off x="1218755" y="1720159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positive</a:t>
            </a:r>
          </a:p>
        </p:txBody>
      </p:sp>
      <p:pic>
        <p:nvPicPr>
          <p:cNvPr id="16" name="Graphic 15" descr="Worried face outline with solid fill">
            <a:extLst>
              <a:ext uri="{FF2B5EF4-FFF2-40B4-BE49-F238E27FC236}">
                <a16:creationId xmlns:a16="http://schemas.microsoft.com/office/drawing/2014/main" id="{8176900D-C498-177C-6DFE-D27F52DD8D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14142" y="2171827"/>
            <a:ext cx="507659" cy="5076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8F8D5-1A13-47E3-137C-38881E08107E}"/>
              </a:ext>
            </a:extLst>
          </p:cNvPr>
          <p:cNvSpPr txBox="1"/>
          <p:nvPr/>
        </p:nvSpPr>
        <p:spPr>
          <a:xfrm>
            <a:off x="1218755" y="2245893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negative</a:t>
            </a:r>
          </a:p>
        </p:txBody>
      </p:sp>
      <p:pic>
        <p:nvPicPr>
          <p:cNvPr id="12" name="Graphic 11" descr="Neutral face outline with solid fill">
            <a:extLst>
              <a:ext uri="{FF2B5EF4-FFF2-40B4-BE49-F238E27FC236}">
                <a16:creationId xmlns:a16="http://schemas.microsoft.com/office/drawing/2014/main" id="{4FDF47B3-1574-5BAC-E0EA-467219E0FB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1096" y="2666919"/>
            <a:ext cx="507659" cy="507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01D8E9-FD06-168D-808F-61D05D034CE3}"/>
              </a:ext>
            </a:extLst>
          </p:cNvPr>
          <p:cNvSpPr txBox="1"/>
          <p:nvPr/>
        </p:nvSpPr>
        <p:spPr>
          <a:xfrm>
            <a:off x="1218755" y="2731157"/>
            <a:ext cx="102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neutral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903205CA-246A-07B2-BD5A-719D9D1F2CB8}"/>
              </a:ext>
            </a:extLst>
          </p:cNvPr>
          <p:cNvSpPr/>
          <p:nvPr/>
        </p:nvSpPr>
        <p:spPr>
          <a:xfrm>
            <a:off x="2299068" y="1918650"/>
            <a:ext cx="119150" cy="551097"/>
          </a:xfrm>
          <a:prstGeom prst="rightBracke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6582F-429D-D30D-E780-17ED707F2231}"/>
              </a:ext>
            </a:extLst>
          </p:cNvPr>
          <p:cNvCxnSpPr>
            <a:stCxn id="24" idx="3"/>
          </p:cNvCxnSpPr>
          <p:nvPr/>
        </p:nvCxnSpPr>
        <p:spPr>
          <a:xfrm>
            <a:off x="2248268" y="2915823"/>
            <a:ext cx="3858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F178C-0392-C6E3-1260-A9190E23003E}"/>
              </a:ext>
            </a:extLst>
          </p:cNvPr>
          <p:cNvSpPr txBox="1"/>
          <p:nvPr/>
        </p:nvSpPr>
        <p:spPr>
          <a:xfrm>
            <a:off x="2653621" y="2731157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Documentaries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9CBB94-F9E2-92E7-8FD0-1EA9F14936E6}"/>
              </a:ext>
            </a:extLst>
          </p:cNvPr>
          <p:cNvCxnSpPr>
            <a:cxnSpLocks/>
          </p:cNvCxnSpPr>
          <p:nvPr/>
        </p:nvCxnSpPr>
        <p:spPr>
          <a:xfrm>
            <a:off x="2418218" y="2171827"/>
            <a:ext cx="21594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E510BD-BE47-42A2-1AD3-FB986F965C73}"/>
              </a:ext>
            </a:extLst>
          </p:cNvPr>
          <p:cNvSpPr txBox="1"/>
          <p:nvPr/>
        </p:nvSpPr>
        <p:spPr>
          <a:xfrm>
            <a:off x="2641759" y="1989828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Movies</a:t>
            </a:r>
          </a:p>
        </p:txBody>
      </p:sp>
      <p:pic>
        <p:nvPicPr>
          <p:cNvPr id="101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029329D-29D4-3AAE-C093-FB343DF35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7067" r="10016" b="31961"/>
          <a:stretch/>
        </p:blipFill>
        <p:spPr>
          <a:xfrm>
            <a:off x="288866" y="3723174"/>
            <a:ext cx="4547287" cy="2238576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3FBA5D24-499C-46B6-3E09-81579F1F4EAE}"/>
              </a:ext>
            </a:extLst>
          </p:cNvPr>
          <p:cNvSpPr/>
          <p:nvPr/>
        </p:nvSpPr>
        <p:spPr>
          <a:xfrm>
            <a:off x="1935948" y="5599506"/>
            <a:ext cx="1180481" cy="77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97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275181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1B440A-0CEC-2B09-23F5-61BE44F14C79}"/>
              </a:ext>
            </a:extLst>
          </p:cNvPr>
          <p:cNvGrpSpPr/>
          <p:nvPr/>
        </p:nvGrpSpPr>
        <p:grpSpPr>
          <a:xfrm>
            <a:off x="5120861" y="110741"/>
            <a:ext cx="2286252" cy="6369886"/>
            <a:chOff x="8552612" y="169026"/>
            <a:chExt cx="2286252" cy="6369886"/>
          </a:xfrm>
        </p:grpSpPr>
        <p:pic>
          <p:nvPicPr>
            <p:cNvPr id="59" name="Picture 58" descr="A picture containing text, tree&#10;&#10;Description automatically generated">
              <a:extLst>
                <a:ext uri="{FF2B5EF4-FFF2-40B4-BE49-F238E27FC236}">
                  <a16:creationId xmlns:a16="http://schemas.microsoft.com/office/drawing/2014/main" id="{7AD9F895-8C7E-8763-4ADF-9D5B475A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91993" y="436429"/>
              <a:ext cx="935794" cy="1359229"/>
            </a:xfrm>
            <a:prstGeom prst="rect">
              <a:avLst/>
            </a:prstGeom>
          </p:spPr>
        </p:pic>
        <p:pic>
          <p:nvPicPr>
            <p:cNvPr id="62" name="Picture 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BA0C38E-F3B2-049F-1A0C-F7B0B676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18339" y="2017861"/>
              <a:ext cx="948877" cy="137079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F1E059-B479-F122-F7FA-D2478D8BF906}"/>
                </a:ext>
              </a:extLst>
            </p:cNvPr>
            <p:cNvGrpSpPr/>
            <p:nvPr/>
          </p:nvGrpSpPr>
          <p:grpSpPr>
            <a:xfrm>
              <a:off x="8552612" y="169026"/>
              <a:ext cx="2286252" cy="6369886"/>
              <a:chOff x="8552612" y="169026"/>
              <a:chExt cx="2286252" cy="636988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6CE4877E-6B73-DAAC-4C91-383F8B924DD6}"/>
                  </a:ext>
                </a:extLst>
              </p:cNvPr>
              <p:cNvGrpSpPr/>
              <p:nvPr/>
            </p:nvGrpSpPr>
            <p:grpSpPr>
              <a:xfrm>
                <a:off x="8552612" y="444207"/>
                <a:ext cx="2198694" cy="6094705"/>
                <a:chOff x="8552612" y="444207"/>
                <a:chExt cx="2198694" cy="6094705"/>
              </a:xfrm>
            </p:grpSpPr>
            <p:pic>
              <p:nvPicPr>
                <p:cNvPr id="37" name="Picture 36" descr="A group of people in clothin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D6363A4-E86F-BBC3-72FB-D63CF54ED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1208" y="5181450"/>
                  <a:ext cx="930014" cy="1354992"/>
                </a:xfrm>
                <a:prstGeom prst="rect">
                  <a:avLst/>
                </a:prstGeom>
              </p:spPr>
            </p:pic>
            <p:pic>
              <p:nvPicPr>
                <p:cNvPr id="41" name="Picture 40" descr="Graphical user interface, website&#10;&#10;Description automatically generated">
                  <a:extLst>
                    <a:ext uri="{FF2B5EF4-FFF2-40B4-BE49-F238E27FC236}">
                      <a16:creationId xmlns:a16="http://schemas.microsoft.com/office/drawing/2014/main" id="{62C273C3-FA02-C2C0-5253-5546C1F5B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rcRect l="618" r="49530"/>
                <a:stretch/>
              </p:blipFill>
              <p:spPr>
                <a:xfrm>
                  <a:off x="8739997" y="3596416"/>
                  <a:ext cx="931225" cy="1363006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DB66ED8-494C-56FF-1704-7D96CFE26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2022688"/>
                  <a:ext cx="931225" cy="1359229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icture containing decorated, colorful&#10;&#10;Description automatically generated">
                  <a:extLst>
                    <a:ext uri="{FF2B5EF4-FFF2-40B4-BE49-F238E27FC236}">
                      <a16:creationId xmlns:a16="http://schemas.microsoft.com/office/drawing/2014/main" id="{343E64C1-6717-0678-9FA3-B16D000B4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7275" y="5181450"/>
                  <a:ext cx="930014" cy="1357462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FB29AC-15E2-B254-B921-90D46E186C77}"/>
                    </a:ext>
                  </a:extLst>
                </p:cNvPr>
                <p:cNvSpPr txBox="1"/>
                <p:nvPr/>
              </p:nvSpPr>
              <p:spPr>
                <a:xfrm>
                  <a:off x="8881628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1939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37DE1A-7745-B9B7-D3A3-A8B9F0F5FF5F}"/>
                    </a:ext>
                  </a:extLst>
                </p:cNvPr>
                <p:cNvSpPr txBox="1"/>
                <p:nvPr/>
              </p:nvSpPr>
              <p:spPr>
                <a:xfrm>
                  <a:off x="9933517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2011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494A2CB-92C0-B742-CFB3-95CB9A54AA0D}"/>
                    </a:ext>
                  </a:extLst>
                </p:cNvPr>
                <p:cNvSpPr txBox="1"/>
                <p:nvPr/>
              </p:nvSpPr>
              <p:spPr>
                <a:xfrm>
                  <a:off x="8552612" y="3381917"/>
                  <a:ext cx="1298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Anthropomorphic</a:t>
                  </a:r>
                  <a:endParaRPr lang="en-US" sz="1400" dirty="0"/>
                </a:p>
              </p:txBody>
            </p:sp>
            <p:pic>
              <p:nvPicPr>
                <p:cNvPr id="49" name="Picture 48" descr="A picture containing text, person&#10;&#10;Description automatically generated">
                  <a:extLst>
                    <a:ext uri="{FF2B5EF4-FFF2-40B4-BE49-F238E27FC236}">
                      <a16:creationId xmlns:a16="http://schemas.microsoft.com/office/drawing/2014/main" id="{5EAEA303-C32F-B667-4C66-5DE6653BD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3608948"/>
                  <a:ext cx="931225" cy="134681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B1C1BDB-EA3F-6BF6-FC2C-64BC6096FA6E}"/>
                    </a:ext>
                  </a:extLst>
                </p:cNvPr>
                <p:cNvSpPr txBox="1"/>
                <p:nvPr/>
              </p:nvSpPr>
              <p:spPr>
                <a:xfrm>
                  <a:off x="9902259" y="3371610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Human</a:t>
                  </a:r>
                </a:p>
              </p:txBody>
            </p:sp>
            <p:pic>
              <p:nvPicPr>
                <p:cNvPr id="53" name="Picture 5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B1D9408F-7FF5-0A14-35E1-BD59AEB15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86" y="444207"/>
                  <a:ext cx="948878" cy="1360998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513A13-EE6C-843D-AA96-822D93C0D2BD}"/>
                    </a:ext>
                  </a:extLst>
                </p:cNvPr>
                <p:cNvSpPr txBox="1"/>
                <p:nvPr/>
              </p:nvSpPr>
              <p:spPr>
                <a:xfrm>
                  <a:off x="8759992" y="1770233"/>
                  <a:ext cx="896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Animated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B63C64C-F469-1C4E-2A13-72D9BFB7836C}"/>
                    </a:ext>
                  </a:extLst>
                </p:cNvPr>
                <p:cNvSpPr txBox="1"/>
                <p:nvPr/>
              </p:nvSpPr>
              <p:spPr>
                <a:xfrm>
                  <a:off x="9768472" y="1770233"/>
                  <a:ext cx="9828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Live Action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3A89464-713B-F2A7-4574-008FCE11AD58}"/>
                    </a:ext>
                  </a:extLst>
                </p:cNvPr>
                <p:cNvSpPr txBox="1"/>
                <p:nvPr/>
              </p:nvSpPr>
              <p:spPr>
                <a:xfrm>
                  <a:off x="9606345" y="4874631"/>
                  <a:ext cx="2551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-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13DE04-A33F-075B-2E34-9E466E1CB495}"/>
                  </a:ext>
                </a:extLst>
              </p:cNvPr>
              <p:cNvSpPr txBox="1"/>
              <p:nvPr/>
            </p:nvSpPr>
            <p:spPr>
              <a:xfrm>
                <a:off x="8944167" y="176074"/>
                <a:ext cx="5405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Song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D016E5-FF65-223B-73A3-D7051A856764}"/>
                  </a:ext>
                </a:extLst>
              </p:cNvPr>
              <p:cNvSpPr txBox="1"/>
              <p:nvPr/>
            </p:nvSpPr>
            <p:spPr>
              <a:xfrm>
                <a:off x="9680918" y="169026"/>
                <a:ext cx="11579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Spoken Word</a:t>
                </a:r>
              </a:p>
            </p:txBody>
          </p:sp>
        </p:grpSp>
      </p:grp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3881" y="1165818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848313" y="1258494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5D4E06B-D54D-DE62-3DB5-D1990CE6BA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14142" y="1686650"/>
            <a:ext cx="507659" cy="507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103152-3CFE-69BB-CF4C-C09CA35E5B58}"/>
              </a:ext>
            </a:extLst>
          </p:cNvPr>
          <p:cNvSpPr txBox="1"/>
          <p:nvPr/>
        </p:nvSpPr>
        <p:spPr>
          <a:xfrm>
            <a:off x="1218755" y="1720159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positive</a:t>
            </a:r>
          </a:p>
        </p:txBody>
      </p:sp>
      <p:pic>
        <p:nvPicPr>
          <p:cNvPr id="16" name="Graphic 15" descr="Worried face outline with solid fill">
            <a:extLst>
              <a:ext uri="{FF2B5EF4-FFF2-40B4-BE49-F238E27FC236}">
                <a16:creationId xmlns:a16="http://schemas.microsoft.com/office/drawing/2014/main" id="{8176900D-C498-177C-6DFE-D27F52DD8D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14142" y="2171827"/>
            <a:ext cx="507659" cy="5076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8F8D5-1A13-47E3-137C-38881E08107E}"/>
              </a:ext>
            </a:extLst>
          </p:cNvPr>
          <p:cNvSpPr txBox="1"/>
          <p:nvPr/>
        </p:nvSpPr>
        <p:spPr>
          <a:xfrm>
            <a:off x="1218755" y="2245893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negative</a:t>
            </a:r>
          </a:p>
        </p:txBody>
      </p:sp>
      <p:pic>
        <p:nvPicPr>
          <p:cNvPr id="12" name="Graphic 11" descr="Neutral face outline with solid fill">
            <a:extLst>
              <a:ext uri="{FF2B5EF4-FFF2-40B4-BE49-F238E27FC236}">
                <a16:creationId xmlns:a16="http://schemas.microsoft.com/office/drawing/2014/main" id="{4FDF47B3-1574-5BAC-E0EA-467219E0FB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1096" y="2666919"/>
            <a:ext cx="507659" cy="507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01D8E9-FD06-168D-808F-61D05D034CE3}"/>
              </a:ext>
            </a:extLst>
          </p:cNvPr>
          <p:cNvSpPr txBox="1"/>
          <p:nvPr/>
        </p:nvSpPr>
        <p:spPr>
          <a:xfrm>
            <a:off x="1218755" y="2731157"/>
            <a:ext cx="102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neutral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903205CA-246A-07B2-BD5A-719D9D1F2CB8}"/>
              </a:ext>
            </a:extLst>
          </p:cNvPr>
          <p:cNvSpPr/>
          <p:nvPr/>
        </p:nvSpPr>
        <p:spPr>
          <a:xfrm>
            <a:off x="2299068" y="1918650"/>
            <a:ext cx="119150" cy="551097"/>
          </a:xfrm>
          <a:prstGeom prst="rightBracke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6582F-429D-D30D-E780-17ED707F2231}"/>
              </a:ext>
            </a:extLst>
          </p:cNvPr>
          <p:cNvCxnSpPr>
            <a:stCxn id="24" idx="3"/>
          </p:cNvCxnSpPr>
          <p:nvPr/>
        </p:nvCxnSpPr>
        <p:spPr>
          <a:xfrm>
            <a:off x="2248268" y="2915823"/>
            <a:ext cx="3858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F178C-0392-C6E3-1260-A9190E23003E}"/>
              </a:ext>
            </a:extLst>
          </p:cNvPr>
          <p:cNvSpPr txBox="1"/>
          <p:nvPr/>
        </p:nvSpPr>
        <p:spPr>
          <a:xfrm>
            <a:off x="2653621" y="2731157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Documentaries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9CBB94-F9E2-92E7-8FD0-1EA9F14936E6}"/>
              </a:ext>
            </a:extLst>
          </p:cNvPr>
          <p:cNvCxnSpPr>
            <a:cxnSpLocks/>
          </p:cNvCxnSpPr>
          <p:nvPr/>
        </p:nvCxnSpPr>
        <p:spPr>
          <a:xfrm>
            <a:off x="2418218" y="2171827"/>
            <a:ext cx="21594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E510BD-BE47-42A2-1AD3-FB986F965C73}"/>
              </a:ext>
            </a:extLst>
          </p:cNvPr>
          <p:cNvSpPr txBox="1"/>
          <p:nvPr/>
        </p:nvSpPr>
        <p:spPr>
          <a:xfrm>
            <a:off x="2641759" y="1989828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Movies</a:t>
            </a:r>
          </a:p>
        </p:txBody>
      </p:sp>
      <p:pic>
        <p:nvPicPr>
          <p:cNvPr id="60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78E7B5-5068-1E81-687E-68AB538EB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7067" r="10016" b="31961"/>
          <a:stretch/>
        </p:blipFill>
        <p:spPr>
          <a:xfrm>
            <a:off x="288866" y="3723174"/>
            <a:ext cx="4547287" cy="223857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55C6AA1-EDBC-0B04-0176-E8714294EC7D}"/>
              </a:ext>
            </a:extLst>
          </p:cNvPr>
          <p:cNvSpPr/>
          <p:nvPr/>
        </p:nvSpPr>
        <p:spPr>
          <a:xfrm>
            <a:off x="1935948" y="5599506"/>
            <a:ext cx="1180481" cy="77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11533B4-C986-3F04-017E-267BC5A5E5D2}"/>
              </a:ext>
            </a:extLst>
          </p:cNvPr>
          <p:cNvSpPr txBox="1"/>
          <p:nvPr/>
        </p:nvSpPr>
        <p:spPr>
          <a:xfrm>
            <a:off x="8296011" y="1246394"/>
            <a:ext cx="3273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Affective clips were balanced by:</a:t>
            </a:r>
          </a:p>
          <a:p>
            <a:endParaRPr lang="en-US" dirty="0"/>
          </a:p>
        </p:txBody>
      </p:sp>
      <p:pic>
        <p:nvPicPr>
          <p:cNvPr id="64" name="Graphic 63" descr="Flashlight outline">
            <a:extLst>
              <a:ext uri="{FF2B5EF4-FFF2-40B4-BE49-F238E27FC236}">
                <a16:creationId xmlns:a16="http://schemas.microsoft.com/office/drawing/2014/main" id="{78A917B0-BE09-C884-5569-AEE7E08B40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33529" y="1736525"/>
            <a:ext cx="390123" cy="39012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2DAEE24-3643-CA0E-0FFC-FAB8B0FB14AC}"/>
              </a:ext>
            </a:extLst>
          </p:cNvPr>
          <p:cNvSpPr txBox="1"/>
          <p:nvPr/>
        </p:nvSpPr>
        <p:spPr>
          <a:xfrm>
            <a:off x="8723652" y="174692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Luminance</a:t>
            </a:r>
          </a:p>
        </p:txBody>
      </p:sp>
      <p:pic>
        <p:nvPicPr>
          <p:cNvPr id="73" name="Graphic 72" descr="Grinning face outline with solid fill">
            <a:extLst>
              <a:ext uri="{FF2B5EF4-FFF2-40B4-BE49-F238E27FC236}">
                <a16:creationId xmlns:a16="http://schemas.microsoft.com/office/drawing/2014/main" id="{5C2B4567-3EC2-AEE0-4AE8-4BEA77FEC16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330195" y="2688095"/>
            <a:ext cx="369333" cy="36933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1774A2A-B6AE-DF09-47D2-453172EE71AD}"/>
              </a:ext>
            </a:extLst>
          </p:cNvPr>
          <p:cNvSpPr txBox="1"/>
          <p:nvPr/>
        </p:nvSpPr>
        <p:spPr>
          <a:xfrm>
            <a:off x="8716529" y="2688095"/>
            <a:ext cx="184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Presence of Faces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D285480-EC58-BCF9-CF80-3A4AE59FA22E}"/>
              </a:ext>
            </a:extLst>
          </p:cNvPr>
          <p:cNvSpPr txBox="1"/>
          <p:nvPr/>
        </p:nvSpPr>
        <p:spPr>
          <a:xfrm>
            <a:off x="8716529" y="2198158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 Time</a:t>
            </a:r>
          </a:p>
        </p:txBody>
      </p:sp>
      <p:pic>
        <p:nvPicPr>
          <p:cNvPr id="78" name="Graphic 77" descr="Drama outline">
            <a:extLst>
              <a:ext uri="{FF2B5EF4-FFF2-40B4-BE49-F238E27FC236}">
                <a16:creationId xmlns:a16="http://schemas.microsoft.com/office/drawing/2014/main" id="{7F4F3D2A-C024-0A2D-5887-2ABB95D814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330194" y="2205194"/>
            <a:ext cx="369333" cy="369333"/>
          </a:xfrm>
          <a:prstGeom prst="rect">
            <a:avLst/>
          </a:prstGeom>
        </p:spPr>
      </p:pic>
      <p:pic>
        <p:nvPicPr>
          <p:cNvPr id="79" name="Graphic 78" descr="Thermometer with solid fill">
            <a:extLst>
              <a:ext uri="{FF2B5EF4-FFF2-40B4-BE49-F238E27FC236}">
                <a16:creationId xmlns:a16="http://schemas.microsoft.com/office/drawing/2014/main" id="{0897DD71-9732-A410-7A70-99614E4DD7F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48805" y="3200973"/>
            <a:ext cx="349478" cy="34947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8C84DBF-8143-4F98-BA89-D46B48BC4653}"/>
              </a:ext>
            </a:extLst>
          </p:cNvPr>
          <p:cNvSpPr txBox="1"/>
          <p:nvPr/>
        </p:nvSpPr>
        <p:spPr>
          <a:xfrm>
            <a:off x="8716529" y="3178032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Affective Intensity</a:t>
            </a:r>
          </a:p>
        </p:txBody>
      </p:sp>
      <p:pic>
        <p:nvPicPr>
          <p:cNvPr id="83" name="Graphic 82" descr="Scales of justice outline">
            <a:extLst>
              <a:ext uri="{FF2B5EF4-FFF2-40B4-BE49-F238E27FC236}">
                <a16:creationId xmlns:a16="http://schemas.microsoft.com/office/drawing/2014/main" id="{69F31A9B-394D-8782-32B5-5BA4C926346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673427" y="1063673"/>
            <a:ext cx="626075" cy="6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29E303-3C60-3998-F4E6-C6FA449055F9}"/>
              </a:ext>
            </a:extLst>
          </p:cNvPr>
          <p:cNvGrpSpPr/>
          <p:nvPr/>
        </p:nvGrpSpPr>
        <p:grpSpPr>
          <a:xfrm>
            <a:off x="-1504" y="0"/>
            <a:ext cx="12193504" cy="6849748"/>
            <a:chOff x="-1504" y="1485026"/>
            <a:chExt cx="10003897" cy="5364722"/>
          </a:xfrm>
        </p:grpSpPr>
        <p:pic>
          <p:nvPicPr>
            <p:cNvPr id="14" name="Picture 13" descr="A picture containing tree, outdoor, park, plant&#10;&#10;Description automatically generated">
              <a:extLst>
                <a:ext uri="{FF2B5EF4-FFF2-40B4-BE49-F238E27FC236}">
                  <a16:creationId xmlns:a16="http://schemas.microsoft.com/office/drawing/2014/main" id="{032A2E96-7C06-3952-5D6C-A6B406F07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t="18334" r="17947" b="15746"/>
            <a:stretch/>
          </p:blipFill>
          <p:spPr>
            <a:xfrm>
              <a:off x="-1504" y="1485026"/>
              <a:ext cx="10003897" cy="5364722"/>
            </a:xfrm>
            <a:prstGeom prst="rect">
              <a:avLst/>
            </a:prstGeom>
          </p:spPr>
        </p:pic>
        <p:pic>
          <p:nvPicPr>
            <p:cNvPr id="12" name="Picture 11" descr="A group of children sitting o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E26472B5-CE24-1ED5-B7EE-0911822E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56" b="89898" l="9971" r="91789">
                          <a14:foregroundMark x1="29130" y1="76281" x2="29130" y2="76281"/>
                          <a14:foregroundMark x1="29521" y1="76720" x2="29521" y2="76720"/>
                          <a14:foregroundMark x1="30205" y1="77013" x2="29717" y2="77013"/>
                          <a14:foregroundMark x1="29814" y1="77013" x2="28837" y2="77013"/>
                          <a14:foregroundMark x1="48192" y1="78917" x2="44477" y2="79356"/>
                          <a14:foregroundMark x1="52590" y1="74963" x2="53470" y2="77745"/>
                          <a14:foregroundMark x1="91789" y1="75695" x2="86608" y2="78038"/>
                          <a14:foregroundMark x1="87097" y1="68375" x2="83773" y2="68375"/>
                          <a14:foregroundMark x1="63245" y1="34700" x2="57771" y2="38799"/>
                          <a14:foregroundMark x1="49658" y1="44656" x2="49951" y2="46413"/>
                          <a14:backgroundMark x1="28152" y1="33675" x2="35093" y2="42313"/>
                          <a14:backgroundMark x1="35093" y1="42313" x2="35288" y2="64129"/>
                          <a14:backgroundMark x1="35288" y1="64129" x2="42424" y2="43338"/>
                          <a14:backgroundMark x1="42424" y1="43338" x2="47898" y2="37042"/>
                          <a14:backgroundMark x1="47898" y1="37042" x2="52981" y2="44510"/>
                          <a14:backgroundMark x1="52981" y1="44510" x2="56500" y2="55783"/>
                          <a14:backgroundMark x1="56500" y1="55783" x2="57185" y2="65739"/>
                          <a14:backgroundMark x1="57185" y1="65739" x2="56012" y2="41435"/>
                          <a14:backgroundMark x1="58579" y1="35512" x2="59629" y2="33089"/>
                          <a14:backgroundMark x1="56012" y1="41435" x2="57412" y2="38204"/>
                          <a14:backgroundMark x1="63110" y1="34475" x2="67351" y2="36164"/>
                          <a14:backgroundMark x1="59629" y1="33089" x2="61056" y2="33657"/>
                          <a14:backgroundMark x1="67351" y1="36164" x2="72532" y2="47438"/>
                          <a14:backgroundMark x1="72532" y1="47438" x2="80352" y2="37775"/>
                          <a14:backgroundMark x1="72141" y1="60029" x2="72141" y2="60029"/>
                          <a14:backgroundMark x1="74878" y1="66325" x2="74878" y2="66325"/>
                          <a14:backgroundMark x1="74878" y1="66764" x2="74878" y2="66764"/>
                          <a14:backgroundMark x1="75269" y1="67057" x2="75269" y2="67057"/>
                          <a14:backgroundMark x1="83969" y1="50952" x2="85044" y2="50659"/>
                          <a14:backgroundMark x1="76051" y1="65300" x2="76051" y2="65300"/>
                          <a14:backgroundMark x1="74487" y1="56515" x2="74487" y2="56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132815" y="4552291"/>
              <a:ext cx="1496882" cy="999386"/>
            </a:xfrm>
            <a:prstGeom prst="rect">
              <a:avLst/>
            </a:prstGeom>
          </p:spPr>
        </p:pic>
        <p:pic>
          <p:nvPicPr>
            <p:cNvPr id="15" name="Picture 14" descr="A picture containing grass, tree, person, child&#10;&#10;Description automatically generated">
              <a:extLst>
                <a:ext uri="{FF2B5EF4-FFF2-40B4-BE49-F238E27FC236}">
                  <a16:creationId xmlns:a16="http://schemas.microsoft.com/office/drawing/2014/main" id="{A6BB73BD-3DC5-9488-3FA5-7118BDA88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158" b="83796" l="72800" r="91500">
                          <a14:foregroundMark x1="83345" y1="78793" x2="83200" y2="80345"/>
                          <a14:foregroundMark x1="87650" y1="32558" x2="83368" y2="78545"/>
                          <a14:foregroundMark x1="83200" y1="80345" x2="83700" y2="81020"/>
                          <a14:foregroundMark x1="86350" y1="83796" x2="88850" y2="74269"/>
                          <a14:foregroundMark x1="88850" y1="74269" x2="88500" y2="70293"/>
                          <a14:foregroundMark x1="82200" y1="82821" x2="82200" y2="82821"/>
                          <a14:foregroundMark x1="77763" y1="64891" x2="77650" y2="63466"/>
                          <a14:foregroundMark x1="77839" y1="65843" x2="77763" y2="64891"/>
                          <a14:foregroundMark x1="78671" y1="76294" x2="77894" y2="66531"/>
                          <a14:foregroundMark x1="78850" y1="78545" x2="78671" y2="76294"/>
                          <a14:foregroundMark x1="74275" y1="75019" x2="74100" y2="76819"/>
                          <a14:foregroundMark x1="74721" y1="70443" x2="74275" y2="75019"/>
                          <a14:foregroundMark x1="75400" y1="63466" x2="74721" y2="70443"/>
                          <a14:foregroundMark x1="77550" y1="37134" x2="77550" y2="37134"/>
                          <a14:foregroundMark x1="85250" y1="39385" x2="88950" y2="40885"/>
                          <a14:foregroundMark x1="89450" y1="39535" x2="87400" y2="33233"/>
                          <a14:foregroundMark x1="87400" y1="33233" x2="83950" y2="38035"/>
                          <a14:foregroundMark x1="83950" y1="38035" x2="83850" y2="40210"/>
                          <a14:foregroundMark x1="72800" y1="77944" x2="72800" y2="77944"/>
                          <a14:foregroundMark x1="76550" y1="47187" x2="76850" y2="40210"/>
                          <a14:foregroundMark x1="76850" y1="40210" x2="76150" y2="41035"/>
                          <a14:foregroundMark x1="77750" y1="35184" x2="77650" y2="35184"/>
                          <a14:foregroundMark x1="77200" y1="35184" x2="77200" y2="35184"/>
                          <a14:foregroundMark x1="87950" y1="33533" x2="90250" y2="38560"/>
                          <a14:foregroundMark x1="90000" y1="35484" x2="90000" y2="35484"/>
                          <a14:foregroundMark x1="89700" y1="35034" x2="89700" y2="35034"/>
                          <a14:foregroundMark x1="76150" y1="44786" x2="75700" y2="47037"/>
                          <a14:foregroundMark x1="75600" y1="44261" x2="76800" y2="44111"/>
                          <a14:foregroundMark x1="75700" y1="37734" x2="75800" y2="40060"/>
                          <a14:backgroundMark x1="73850" y1="75019" x2="73850" y2="75019"/>
                          <a14:backgroundMark x1="83600" y1="78545" x2="83600" y2="78545"/>
                          <a14:backgroundMark x1="83400" y1="78095" x2="83400" y2="78095"/>
                          <a14:backgroundMark x1="83400" y1="77269" x2="83500" y2="78770"/>
                          <a14:backgroundMark x1="77100" y1="65716" x2="76700" y2="70968"/>
                          <a14:backgroundMark x1="86200" y1="72243" x2="85800" y2="79070"/>
                          <a14:backgroundMark x1="91400" y1="34059" x2="92300" y2="39085"/>
                          <a14:backgroundMark x1="89900" y1="34059" x2="90000" y2="34509"/>
                          <a14:backgroundMark x1="90250" y1="34659" x2="90250" y2="34659"/>
                          <a14:backgroundMark x1="82950" y1="38410" x2="82950" y2="38410"/>
                          <a14:backgroundMark x1="83050" y1="38110" x2="82650" y2="39235"/>
                          <a14:backgroundMark x1="82650" y1="39535" x2="82650" y2="39535"/>
                          <a14:backgroundMark x1="82850" y1="39235" x2="82850" y2="39235"/>
                          <a14:backgroundMark x1="75700" y1="36009" x2="74750" y2="37284"/>
                          <a14:backgroundMark x1="82100" y1="54164" x2="81450" y2="57464"/>
                          <a14:backgroundMark x1="79800" y1="66692" x2="79800" y2="66692"/>
                          <a14:backgroundMark x1="77100" y1="64891" x2="77100" y2="64891"/>
                          <a14:backgroundMark x1="73950" y1="70443" x2="73950" y2="70443"/>
                          <a14:backgroundMark x1="74100" y1="75169" x2="74100" y2="75169"/>
                          <a14:backgroundMark x1="78000" y1="76294" x2="78000" y2="7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72021" t="28983" r="6305" b="15083"/>
            <a:stretch/>
          </p:blipFill>
          <p:spPr>
            <a:xfrm>
              <a:off x="6565876" y="4652755"/>
              <a:ext cx="714534" cy="1228998"/>
            </a:xfrm>
            <a:prstGeom prst="rect">
              <a:avLst/>
            </a:prstGeom>
          </p:spPr>
        </p:pic>
        <p:pic>
          <p:nvPicPr>
            <p:cNvPr id="1026" name="Picture 2" descr="This Encanto Dress Is Both Stunning and Accurate To The Disney Film |  Cosplay Central">
              <a:extLst>
                <a:ext uri="{FF2B5EF4-FFF2-40B4-BE49-F238E27FC236}">
                  <a16:creationId xmlns:a16="http://schemas.microsoft.com/office/drawing/2014/main" id="{480BB921-1911-2B87-01BA-2C46312B7C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00" b="98700" l="900" r="45600">
                          <a14:foregroundMark x1="37100" y1="55000" x2="42200" y2="78700"/>
                          <a14:foregroundMark x1="42200" y1="78700" x2="41600" y2="97600"/>
                          <a14:foregroundMark x1="41600" y1="97600" x2="17900" y2="98300"/>
                          <a14:foregroundMark x1="17900" y1="98300" x2="4000" y2="97600"/>
                          <a14:foregroundMark x1="4000" y1="97600" x2="2443" y2="92320"/>
                          <a14:foregroundMark x1="3059" y1="85801" x2="5200" y2="79500"/>
                          <a14:foregroundMark x1="5200" y1="79500" x2="12800" y2="78000"/>
                          <a14:foregroundMark x1="12800" y1="78000" x2="13400" y2="89700"/>
                          <a14:foregroundMark x1="13400" y1="89700" x2="26300" y2="85600"/>
                          <a14:foregroundMark x1="26300" y1="85600" x2="27000" y2="70400"/>
                          <a14:foregroundMark x1="27000" y1="70400" x2="37600" y2="92600"/>
                          <a14:foregroundMark x1="37600" y1="92600" x2="41100" y2="66600"/>
                          <a14:foregroundMark x1="41100" y1="66600" x2="24700" y2="7400"/>
                          <a14:foregroundMark x1="24700" y1="7400" x2="17100" y2="13000"/>
                          <a14:foregroundMark x1="17100" y1="13000" x2="23700" y2="7600"/>
                          <a14:foregroundMark x1="23700" y1="7600" x2="31700" y2="8600"/>
                          <a14:foregroundMark x1="31700" y1="8600" x2="23100" y2="28200"/>
                          <a14:foregroundMark x1="43100" y1="89100" x2="43900" y2="96500"/>
                          <a14:foregroundMark x1="43900" y1="96500" x2="11400" y2="99400"/>
                          <a14:foregroundMark x1="11400" y1="99400" x2="4300" y2="94000"/>
                          <a14:foregroundMark x1="4300" y1="94000" x2="34100" y2="95600"/>
                          <a14:foregroundMark x1="34100" y1="95600" x2="22500" y2="90200"/>
                          <a14:foregroundMark x1="22500" y1="90200" x2="29800" y2="86100"/>
                          <a14:foregroundMark x1="29800" y1="86100" x2="29900" y2="86100"/>
                          <a14:foregroundMark x1="32900" y1="89300" x2="29600" y2="96600"/>
                          <a14:foregroundMark x1="29600" y1="96600" x2="29300" y2="96600"/>
                          <a14:foregroundMark x1="44400" y1="88800" x2="45600" y2="98700"/>
                          <a14:foregroundMark x1="1800" y1="97300" x2="900" y2="89500"/>
                          <a14:foregroundMark x1="19100" y1="7000" x2="26300" y2="3500"/>
                          <a14:foregroundMark x1="26300" y1="3500" x2="30300" y2="8200"/>
                          <a14:foregroundMark x1="8736" y1="30000" x2="8800" y2="33400"/>
                          <a14:foregroundMark x1="8500" y1="17400" x2="8736" y2="30000"/>
                          <a14:foregroundMark x1="8800" y1="33400" x2="13000" y2="39500"/>
                          <a14:foregroundMark x1="13000" y1="39500" x2="17100" y2="33300"/>
                          <a14:foregroundMark x1="17100" y1="33300" x2="12600" y2="26700"/>
                          <a14:foregroundMark x1="12600" y1="26700" x2="11400" y2="18400"/>
                          <a14:foregroundMark x1="11400" y1="18400" x2="15100" y2="10400"/>
                          <a14:foregroundMark x1="15100" y1="10400" x2="22400" y2="15900"/>
                          <a14:foregroundMark x1="22400" y1="15900" x2="15100" y2="18300"/>
                          <a14:foregroundMark x1="15100" y1="18300" x2="19500" y2="15200"/>
                          <a14:backgroundMark x1="3300" y1="69300" x2="700" y2="85000"/>
                          <a14:backgroundMark x1="700" y1="85000" x2="800" y2="86500"/>
                          <a14:backgroundMark x1="1800" y1="85600" x2="0" y2="96800"/>
                          <a14:backgroundMark x1="41200" y1="33400" x2="37500" y2="39500"/>
                          <a14:backgroundMark x1="37500" y1="39500" x2="40500" y2="38100"/>
                          <a14:backgroundMark x1="5900" y1="19900" x2="7000" y2="21300"/>
                          <a14:backgroundMark x1="17100" y1="23600" x2="16800" y2="23600"/>
                          <a14:backgroundMark x1="7700" y1="30000" x2="7700" y2="3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2" t="1991" r="53372"/>
            <a:stretch/>
          </p:blipFill>
          <p:spPr bwMode="auto">
            <a:xfrm>
              <a:off x="5801276" y="4013350"/>
              <a:ext cx="986089" cy="203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group of people dancing&#10;&#10;Description automatically generated with medium confidence">
              <a:extLst>
                <a:ext uri="{FF2B5EF4-FFF2-40B4-BE49-F238E27FC236}">
                  <a16:creationId xmlns:a16="http://schemas.microsoft.com/office/drawing/2014/main" id="{B4F0A27D-D03B-CE95-8162-8EAB51D8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9778" l="3500" r="90000">
                          <a14:foregroundMark x1="51083" y1="62667" x2="50833" y2="99778"/>
                          <a14:foregroundMark x1="56000" y1="95222" x2="53917" y2="82222"/>
                          <a14:foregroundMark x1="56583" y1="95222" x2="56583" y2="95222"/>
                          <a14:foregroundMark x1="56417" y1="95556" x2="56417" y2="95556"/>
                          <a14:foregroundMark x1="55833" y1="95667" x2="55833" y2="95667"/>
                          <a14:foregroundMark x1="49000" y1="96556" x2="49000" y2="96556"/>
                          <a14:foregroundMark x1="49000" y1="96333" x2="49000" y2="96333"/>
                          <a14:foregroundMark x1="48750" y1="95889" x2="48750" y2="95889"/>
                          <a14:foregroundMark x1="49417" y1="95667" x2="49417" y2="95667"/>
                          <a14:foregroundMark x1="51083" y1="55556" x2="51083" y2="64444"/>
                          <a14:foregroundMark x1="57750" y1="59000" x2="57917" y2="66111"/>
                          <a14:foregroundMark x1="57917" y1="66111" x2="55833" y2="65444"/>
                          <a14:foregroundMark x1="45500" y1="63333" x2="47250" y2="71111"/>
                          <a14:foregroundMark x1="47250" y1="71111" x2="48750" y2="68111"/>
                          <a14:foregroundMark x1="22167" y1="38333" x2="24833" y2="45000"/>
                          <a14:foregroundMark x1="24833" y1="45000" x2="31917" y2="54222"/>
                          <a14:foregroundMark x1="29167" y1="97667" x2="29583" y2="94889"/>
                          <a14:foregroundMark x1="36667" y1="96667" x2="35500" y2="94111"/>
                          <a14:foregroundMark x1="34417" y1="96333" x2="34000" y2="96889"/>
                          <a14:foregroundMark x1="36667" y1="96556" x2="36667" y2="96556"/>
                          <a14:foregroundMark x1="36917" y1="96000" x2="36917" y2="96000"/>
                          <a14:foregroundMark x1="28250" y1="96556" x2="28250" y2="96556"/>
                          <a14:foregroundMark x1="32667" y1="74889" x2="32833" y2="83778"/>
                          <a14:foregroundMark x1="32833" y1="83778" x2="29000" y2="96667"/>
                          <a14:foregroundMark x1="38917" y1="46556" x2="38917" y2="46556"/>
                          <a14:foregroundMark x1="22167" y1="37000" x2="22167" y2="37000"/>
                          <a14:foregroundMark x1="22333" y1="36000" x2="22333" y2="36000"/>
                          <a14:foregroundMark x1="49167" y1="55667" x2="51667" y2="62222"/>
                          <a14:foregroundMark x1="52333" y1="55556" x2="52583" y2="59778"/>
                          <a14:foregroundMark x1="51833" y1="55222" x2="51833" y2="55222"/>
                          <a14:foregroundMark x1="51417" y1="54444" x2="51417" y2="54444"/>
                          <a14:foregroundMark x1="35583" y1="74556" x2="36917" y2="85667"/>
                          <a14:foregroundMark x1="36917" y1="85667" x2="36083" y2="93556"/>
                          <a14:foregroundMark x1="49833" y1="85444" x2="49833" y2="85444"/>
                          <a14:foregroundMark x1="5083" y1="48556" x2="10083" y2="52889"/>
                          <a14:foregroundMark x1="10083" y1="52889" x2="12417" y2="57667"/>
                          <a14:foregroundMark x1="20566" y1="50334" x2="21167" y2="51444"/>
                          <a14:foregroundMark x1="17917" y1="45444" x2="18887" y2="47235"/>
                          <a14:foregroundMark x1="21167" y1="51444" x2="15833" y2="60889"/>
                          <a14:foregroundMark x1="17917" y1="80222" x2="13750" y2="90667"/>
                          <a14:foregroundMark x1="13750" y1="90667" x2="16204" y2="94778"/>
                          <a14:foregroundMark x1="16661" y1="93739" x2="16667" y2="93778"/>
                          <a14:foregroundMark x1="17583" y1="91111" x2="15250" y2="90778"/>
                          <a14:foregroundMark x1="11417" y1="94778" x2="11417" y2="94778"/>
                          <a14:foregroundMark x1="18667" y1="77000" x2="17417" y2="74111"/>
                          <a14:foregroundMark x1="17667" y1="93444" x2="17667" y2="93444"/>
                          <a14:foregroundMark x1="17917" y1="90333" x2="17917" y2="90333"/>
                          <a14:foregroundMark x1="29750" y1="96333" x2="29750" y2="96333"/>
                          <a14:foregroundMark x1="48750" y1="59111" x2="48750" y2="59111"/>
                          <a14:foregroundMark x1="71000" y1="43222" x2="71000" y2="43222"/>
                          <a14:foregroundMark x1="79833" y1="43556" x2="79833" y2="43556"/>
                          <a14:foregroundMark x1="72083" y1="67222" x2="70833" y2="84111"/>
                          <a14:foregroundMark x1="70833" y1="84111" x2="71750" y2="91556"/>
                          <a14:foregroundMark x1="71750" y1="91556" x2="71333" y2="91667"/>
                          <a14:foregroundMark x1="76542" y1="85797" x2="76667" y2="82222"/>
                          <a14:foregroundMark x1="76333" y1="91778" x2="76368" y2="90790"/>
                          <a14:foregroundMark x1="76667" y1="82222" x2="74500" y2="71667"/>
                          <a14:foregroundMark x1="69833" y1="89889" x2="69833" y2="89889"/>
                          <a14:foregroundMark x1="69000" y1="91000" x2="69000" y2="91000"/>
                          <a14:foregroundMark x1="84165" y1="45781" x2="84277" y2="46523"/>
                          <a14:foregroundMark x1="83246" y1="39703" x2="83913" y2="44114"/>
                          <a14:foregroundMark x1="82851" y1="84778" x2="81917" y2="84778"/>
                          <a14:foregroundMark x1="13000" y1="40778" x2="13500" y2="43000"/>
                          <a14:foregroundMark x1="11083" y1="57667" x2="10750" y2="60222"/>
                          <a14:foregroundMark x1="3500" y1="50000" x2="3500" y2="50000"/>
                          <a14:foregroundMark x1="17583" y1="61222" x2="19000" y2="77667"/>
                          <a14:foregroundMark x1="14833" y1="59889" x2="13583" y2="69222"/>
                          <a14:foregroundMark x1="13583" y1="69222" x2="16167" y2="80556"/>
                          <a14:foregroundMark x1="25833" y1="68222" x2="25171" y2="68128"/>
                          <a14:foregroundMark x1="72333" y1="47222" x2="73667" y2="64333"/>
                          <a14:foregroundMark x1="73667" y1="64333" x2="73417" y2="66778"/>
                          <a14:foregroundMark x1="47750" y1="42333" x2="48750" y2="38111"/>
                          <a14:foregroundMark x1="78448" y1="47778" x2="77083" y2="52444"/>
                          <a14:foregroundMark x1="78708" y1="46889" x2="78448" y2="47778"/>
                          <a14:foregroundMark x1="78838" y1="46444" x2="78708" y2="46889"/>
                          <a14:foregroundMark x1="79000" y1="45889" x2="78838" y2="46444"/>
                          <a14:foregroundMark x1="52167" y1="54111" x2="53000" y2="56667"/>
                          <a14:backgroundMark x1="53667" y1="62000" x2="53667" y2="62000"/>
                          <a14:backgroundMark x1="25750" y1="47444" x2="20000" y2="40333"/>
                          <a14:backgroundMark x1="20000" y1="40333" x2="19500" y2="40111"/>
                          <a14:backgroundMark x1="39250" y1="51778" x2="44583" y2="45000"/>
                          <a14:backgroundMark x1="44583" y1="45000" x2="44750" y2="44111"/>
                          <a14:backgroundMark x1="17083" y1="95222" x2="17083" y2="95222"/>
                          <a14:backgroundMark x1="17083" y1="94778" x2="17083" y2="94778"/>
                          <a14:backgroundMark x1="16833" y1="95000" x2="16833" y2="95000"/>
                          <a14:backgroundMark x1="16833" y1="95333" x2="16833" y2="95333"/>
                          <a14:backgroundMark x1="16333" y1="95333" x2="17417" y2="95333"/>
                          <a14:backgroundMark x1="76667" y1="89000" x2="76333" y2="89222"/>
                          <a14:backgroundMark x1="76583" y1="89889" x2="76583" y2="88111"/>
                          <a14:backgroundMark x1="76583" y1="86556" x2="76000" y2="86111"/>
                          <a14:backgroundMark x1="76083" y1="86444" x2="76000" y2="90778"/>
                          <a14:backgroundMark x1="76417" y1="90667" x2="76417" y2="90667"/>
                          <a14:backgroundMark x1="76583" y1="86111" x2="76583" y2="86111"/>
                          <a14:backgroundMark x1="76333" y1="85778" x2="76083" y2="90667"/>
                          <a14:backgroundMark x1="76583" y1="86222" x2="76583" y2="85444"/>
                          <a14:backgroundMark x1="37750" y1="28222" x2="37583" y2="39111"/>
                          <a14:backgroundMark x1="37583" y1="39111" x2="34250" y2="41222"/>
                          <a14:backgroundMark x1="23000" y1="71444" x2="19917" y2="63778"/>
                          <a14:backgroundMark x1="19917" y1="63778" x2="21417" y2="55333"/>
                          <a14:backgroundMark x1="21417" y1="55333" x2="26500" y2="62222"/>
                          <a14:backgroundMark x1="26500" y1="62222" x2="22833" y2="69333"/>
                          <a14:backgroundMark x1="22833" y1="69333" x2="25250" y2="57889"/>
                          <a14:backgroundMark x1="25250" y1="57889" x2="24583" y2="56333"/>
                          <a14:backgroundMark x1="19167" y1="51444" x2="17917" y2="48222"/>
                          <a14:backgroundMark x1="18917" y1="47222" x2="19833" y2="50667"/>
                          <a14:backgroundMark x1="17917" y1="52889" x2="17167" y2="54111"/>
                          <a14:backgroundMark x1="23417" y1="51333" x2="22750" y2="53889"/>
                          <a14:backgroundMark x1="88250" y1="85889" x2="77083" y2="69444"/>
                          <a14:backgroundMark x1="77083" y1="69444" x2="76417" y2="62333"/>
                          <a14:backgroundMark x1="76417" y1="62333" x2="82417" y2="55333"/>
                          <a14:backgroundMark x1="82417" y1="55333" x2="81583" y2="48222"/>
                          <a14:backgroundMark x1="81583" y1="48222" x2="85917" y2="42444"/>
                          <a14:backgroundMark x1="85917" y1="42444" x2="85000" y2="59556"/>
                          <a14:backgroundMark x1="85000" y1="59556" x2="81250" y2="69444"/>
                          <a14:backgroundMark x1="81250" y1="69444" x2="89417" y2="58778"/>
                          <a14:backgroundMark x1="89417" y1="58778" x2="93000" y2="57778"/>
                          <a14:backgroundMark x1="76417" y1="39444" x2="71000" y2="34889"/>
                          <a14:backgroundMark x1="71000" y1="34889" x2="58750" y2="36778"/>
                          <a14:backgroundMark x1="58750" y1="36778" x2="49750" y2="33889"/>
                          <a14:backgroundMark x1="49750" y1="33889" x2="43917" y2="39556"/>
                          <a14:backgroundMark x1="43917" y1="39556" x2="48417" y2="21333"/>
                          <a14:backgroundMark x1="48417" y1="21333" x2="57667" y2="27667"/>
                          <a14:backgroundMark x1="57667" y1="27667" x2="57750" y2="37333"/>
                          <a14:backgroundMark x1="57750" y1="37333" x2="54250" y2="45111"/>
                          <a14:backgroundMark x1="54250" y1="45111" x2="47083" y2="53222"/>
                          <a14:backgroundMark x1="47083" y1="53222" x2="61167" y2="50556"/>
                          <a14:backgroundMark x1="61167" y1="50556" x2="63750" y2="43000"/>
                          <a14:backgroundMark x1="63750" y1="43000" x2="65750" y2="52444"/>
                          <a14:backgroundMark x1="65750" y1="52444" x2="65583" y2="40444"/>
                          <a14:backgroundMark x1="65583" y1="40444" x2="72750" y2="38667"/>
                          <a14:backgroundMark x1="72750" y1="38667" x2="77833" y2="43778"/>
                          <a14:backgroundMark x1="77833" y1="43778" x2="74583" y2="44333"/>
                          <a14:backgroundMark x1="82583" y1="33556" x2="86667" y2="44111"/>
                          <a14:backgroundMark x1="86667" y1="44111" x2="86667" y2="85111"/>
                          <a14:backgroundMark x1="85583" y1="74778" x2="85500" y2="86222"/>
                          <a14:backgroundMark x1="85500" y1="86222" x2="84500" y2="78000"/>
                          <a14:backgroundMark x1="84500" y1="78000" x2="84417" y2="78000"/>
                          <a14:backgroundMark x1="84583" y1="82667" x2="84000" y2="86889"/>
                          <a14:backgroundMark x1="81333" y1="36000" x2="86000" y2="39778"/>
                          <a14:backgroundMark x1="51083" y1="41444" x2="51083" y2="41444"/>
                          <a14:backgroundMark x1="50583" y1="40111" x2="50583" y2="40111"/>
                          <a14:backgroundMark x1="50583" y1="40556" x2="48417" y2="44111"/>
                          <a14:backgroundMark x1="80083" y1="52889" x2="80083" y2="52889"/>
                          <a14:backgroundMark x1="77667" y1="43556" x2="77397" y2="45094"/>
                          <a14:backgroundMark x1="78417" y1="45111" x2="78239" y2="45511"/>
                          <a14:backgroundMark x1="77417" y1="46444" x2="77417" y2="46444"/>
                          <a14:backgroundMark x1="77667" y1="46778" x2="77667" y2="46778"/>
                          <a14:backgroundMark x1="77417" y1="47778" x2="77417" y2="47778"/>
                          <a14:backgroundMark x1="77917" y1="46889" x2="77917" y2="46889"/>
                          <a14:backgroundMark x1="80500" y1="46556" x2="80500" y2="46556"/>
                          <a14:backgroundMark x1="79167" y1="75333" x2="79167" y2="75333"/>
                          <a14:backgroundMark x1="79500" y1="75667" x2="79000" y2="77444"/>
                          <a14:backgroundMark x1="7333" y1="43111" x2="1417" y2="43333"/>
                          <a14:backgroundMark x1="16083" y1="41222" x2="16167" y2="30111"/>
                          <a14:backgroundMark x1="57583" y1="49111" x2="59583" y2="55667"/>
                          <a14:backgroundMark x1="57667" y1="48444" x2="56833" y2="50000"/>
                          <a14:backgroundMark x1="56833" y1="54556" x2="55750" y2="53889"/>
                          <a14:backgroundMark x1="22917" y1="67556" x2="22750" y2="66889"/>
                          <a14:backgroundMark x1="21833" y1="66222" x2="20667" y2="73222"/>
                          <a14:backgroundMark x1="20667" y1="73222" x2="24500" y2="72111"/>
                          <a14:backgroundMark x1="22667" y1="69778" x2="23500" y2="7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790" t="34561" r="19283"/>
            <a:stretch/>
          </p:blipFill>
          <p:spPr>
            <a:xfrm>
              <a:off x="5083187" y="4753218"/>
              <a:ext cx="2555732" cy="1609637"/>
            </a:xfrm>
            <a:prstGeom prst="rect">
              <a:avLst/>
            </a:prstGeom>
          </p:spPr>
        </p:pic>
        <p:pic>
          <p:nvPicPr>
            <p:cNvPr id="22" name="Picture 21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5ED1C3C9-2ED9-0014-CB6B-714D9026C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5036" b="73929" l="19517" r="31508">
                          <a14:foregroundMark x1="25807" y1="15360" x2="27099" y2="25061"/>
                          <a14:foregroundMark x1="27099" y1="25061" x2="31368" y2="27809"/>
                          <a14:foregroundMark x1="31368" y1="27809" x2="31564" y2="35408"/>
                          <a14:foregroundMark x1="31564" y1="35408" x2="31564" y2="35408"/>
                          <a14:foregroundMark x1="23392" y1="33913" x2="22016" y2="43694"/>
                          <a14:foregroundMark x1="21314" y1="41027" x2="21314" y2="43694"/>
                          <a14:foregroundMark x1="23392" y1="51778" x2="21427" y2="73969"/>
                          <a14:foregroundMark x1="25807" y1="72959" x2="26622" y2="69159"/>
                          <a14:foregroundMark x1="24881" y1="31609" x2="26959" y2="34923"/>
                          <a14:foregroundMark x1="25218" y1="15036" x2="24544" y2="20655"/>
                          <a14:backgroundMark x1="19601" y1="59903" x2="18983" y2="66653"/>
                          <a14:backgroundMark x1="18983" y1="66653" x2="19489" y2="71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18089" t="11737" r="67065" b="24010"/>
            <a:stretch/>
          </p:blipFill>
          <p:spPr>
            <a:xfrm>
              <a:off x="3113322" y="4070350"/>
              <a:ext cx="434168" cy="1305607"/>
            </a:xfrm>
            <a:prstGeom prst="rect">
              <a:avLst/>
            </a:prstGeom>
          </p:spPr>
        </p:pic>
        <p:pic>
          <p:nvPicPr>
            <p:cNvPr id="20" name="Picture 19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C562EA8B-9141-4D08-2317-592A79EB4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174" b="99596" l="9913" r="93682">
                          <a14:foregroundMark x1="63128" y1="99434" x2="58972" y2="92078"/>
                          <a14:foregroundMark x1="58972" y1="92078" x2="58102" y2="86500"/>
                          <a14:foregroundMark x1="67254" y1="94441" x2="65038" y2="89733"/>
                          <a14:foregroundMark x1="69166" y1="98504" x2="67813" y2="95630"/>
                          <a14:foregroundMark x1="65038" y1="89733" x2="66723" y2="86863"/>
                          <a14:foregroundMark x1="69952" y1="98141" x2="71244" y2="99636"/>
                          <a14:foregroundMark x1="58102" y1="11116" x2="63915" y2="13703"/>
                          <a14:foregroundMark x1="63915" y1="13703" x2="65403" y2="20736"/>
                          <a14:foregroundMark x1="65403" y1="20736" x2="60545" y2="18917"/>
                          <a14:foregroundMark x1="60545" y1="18917" x2="56894" y2="11924"/>
                          <a14:foregroundMark x1="56894" y1="11924" x2="56810" y2="11843"/>
                          <a14:foregroundMark x1="58354" y1="9822" x2="59141" y2="9822"/>
                          <a14:foregroundMark x1="86156" y1="5538" x2="82561" y2="12571"/>
                          <a14:foregroundMark x1="82561" y1="12571" x2="85397" y2="18391"/>
                          <a14:foregroundMark x1="86135" y1="22421" x2="86745" y2="25748"/>
                          <a14:foregroundMark x1="83101" y1="24605" x2="81719" y2="24171"/>
                          <a14:foregroundMark x1="84615" y1="25080" x2="83618" y2="24767"/>
                          <a14:foregroundMark x1="86745" y1="25748" x2="85169" y2="25253"/>
                          <a14:foregroundMark x1="81719" y1="24171" x2="77366" y2="19927"/>
                          <a14:foregroundMark x1="77366" y1="19927" x2="80399" y2="25505"/>
                          <a14:foregroundMark x1="80399" y1="25505" x2="75091" y2="23808"/>
                          <a14:foregroundMark x1="75091" y1="23808" x2="77591" y2="30154"/>
                          <a14:foregroundMark x1="77591" y1="30154" x2="81691" y2="35287"/>
                          <a14:foregroundMark x1="82346" y1="39797" x2="82701" y2="42239"/>
                          <a14:foregroundMark x1="81691" y1="35287" x2="82153" y2="38466"/>
                          <a14:foregroundMark x1="82701" y1="42239" x2="82922" y2="72479"/>
                          <a14:foregroundMark x1="84141" y1="83289" x2="85762" y2="92158"/>
                          <a14:foregroundMark x1="85762" y1="92158" x2="82196" y2="97171"/>
                          <a14:foregroundMark x1="82196" y1="97171" x2="87054" y2="99434"/>
                          <a14:foregroundMark x1="87054" y1="99434" x2="92727" y2="97736"/>
                          <a14:foregroundMark x1="92409" y1="94988" x2="88936" y2="64996"/>
                          <a14:foregroundMark x1="92727" y1="97736" x2="92409" y2="94988"/>
                          <a14:foregroundMark x1="88936" y1="64996" x2="93682" y2="24818"/>
                          <a14:foregroundMark x1="93682" y1="24818" x2="85650" y2="5174"/>
                          <a14:foregroundMark x1="58607" y1="62611" x2="59309" y2="69927"/>
                          <a14:foregroundMark x1="59309" y1="69927" x2="59141" y2="63703"/>
                          <a14:backgroundMark x1="64926" y1="27041" x2="70177" y2="35085"/>
                          <a14:backgroundMark x1="70177" y1="35085" x2="67930" y2="12773"/>
                          <a14:backgroundMark x1="67930" y1="12773" x2="62707" y2="5295"/>
                          <a14:backgroundMark x1="62707" y1="5295" x2="55069" y2="6467"/>
                          <a14:backgroundMark x1="55069" y1="6467" x2="52120" y2="34357"/>
                          <a14:backgroundMark x1="52120" y1="34357" x2="47543" y2="43452"/>
                          <a14:backgroundMark x1="47543" y1="43452" x2="54339" y2="55901"/>
                          <a14:backgroundMark x1="54339" y1="55901" x2="53805" y2="79022"/>
                          <a14:backgroundMark x1="53805" y1="79022" x2="49003" y2="72029"/>
                          <a14:backgroundMark x1="49003" y1="72029" x2="45633" y2="60307"/>
                          <a14:backgroundMark x1="45633" y1="60307" x2="40831" y2="55053"/>
                          <a14:backgroundMark x1="40831" y1="55053" x2="36619" y2="65400"/>
                          <a14:backgroundMark x1="36619" y1="65400" x2="33305" y2="58044"/>
                          <a14:backgroundMark x1="33305" y1="58044" x2="36001" y2="28254"/>
                          <a14:backgroundMark x1="36001" y1="28254" x2="24796" y2="48828"/>
                          <a14:backgroundMark x1="24796" y1="48828" x2="22999" y2="13379"/>
                          <a14:backgroundMark x1="22999" y1="13379" x2="21455" y2="33387"/>
                          <a14:backgroundMark x1="21455" y1="33387" x2="12440" y2="39733"/>
                          <a14:backgroundMark x1="12440" y1="39733" x2="20725" y2="54891"/>
                          <a14:backgroundMark x1="20725" y1="54891" x2="42348" y2="64228"/>
                          <a14:backgroundMark x1="42348" y1="64228" x2="43864" y2="50768"/>
                          <a14:backgroundMark x1="43864" y1="50768" x2="53917" y2="25869"/>
                          <a14:backgroundMark x1="53917" y1="25869" x2="48104" y2="16411"/>
                          <a14:backgroundMark x1="48104" y1="16411" x2="42769" y2="27486"/>
                          <a14:backgroundMark x1="42769" y1="27486" x2="45100" y2="15036"/>
                          <a14:backgroundMark x1="45100" y1="15036" x2="43302" y2="45796"/>
                          <a14:backgroundMark x1="43302" y1="45796" x2="56192" y2="78011"/>
                          <a14:backgroundMark x1="56192" y1="78011" x2="52935" y2="87268"/>
                          <a14:backgroundMark x1="52935" y1="87268" x2="48133" y2="85408"/>
                          <a14:backgroundMark x1="48133" y1="85408" x2="47374" y2="72878"/>
                          <a14:backgroundMark x1="47374" y1="72878" x2="51474" y2="63662"/>
                          <a14:backgroundMark x1="51474" y1="63662" x2="56501" y2="64996"/>
                          <a14:backgroundMark x1="56501" y1="64996" x2="56698" y2="67421"/>
                          <a14:backgroundMark x1="64027" y1="26475" x2="66330" y2="31124"/>
                          <a14:backgroundMark x1="70598" y1="70372" x2="70598" y2="70372"/>
                          <a14:backgroundMark x1="70710" y1="70008" x2="72255" y2="72595"/>
                          <a14:backgroundMark x1="71244" y1="67421" x2="73799" y2="72797"/>
                          <a14:backgroundMark x1="71356" y1="85166" x2="71862" y2="81487"/>
                          <a14:backgroundMark x1="71609" y1="81285" x2="70963" y2="84276"/>
                          <a14:backgroundMark x1="64926" y1="77041" x2="64420" y2="80922"/>
                          <a14:backgroundMark x1="49733" y1="45190" x2="52822" y2="51091"/>
                          <a14:backgroundMark x1="52176" y1="47413" x2="55013" y2="50728"/>
                          <a14:backgroundMark x1="56164" y1="54810" x2="55546" y2="55174"/>
                          <a14:backgroundMark x1="84864" y1="22797" x2="83712" y2="20938"/>
                          <a14:backgroundMark x1="85397" y1="19240" x2="83460" y2="24091"/>
                          <a14:backgroundMark x1="85650" y1="20008" x2="84611" y2="24252"/>
                          <a14:backgroundMark x1="85903" y1="21302" x2="86942" y2="21099"/>
                          <a14:backgroundMark x1="85257" y1="25546" x2="83572" y2="23323"/>
                          <a14:backgroundMark x1="86408" y1="22029" x2="85257" y2="22231"/>
                          <a14:backgroundMark x1="85903" y1="19806" x2="85397" y2="19442"/>
                          <a14:backgroundMark x1="86549" y1="21665" x2="85762" y2="25546"/>
                          <a14:backgroundMark x1="78573" y1="25546" x2="77029" y2="23888"/>
                          <a14:backgroundMark x1="81522" y1="37591" x2="82308" y2="40946"/>
                          <a14:backgroundMark x1="83067" y1="75384" x2="83067" y2="75384"/>
                          <a14:backgroundMark x1="83067" y1="76839" x2="82168" y2="73686"/>
                          <a14:backgroundMark x1="84751" y1="92765" x2="83319" y2="95756"/>
                          <a14:backgroundMark x1="92334" y1="94988" x2="92334" y2="94988"/>
                          <a14:backgroundMark x1="67509" y1="94826" x2="71750" y2="96686"/>
                          <a14:backgroundMark x1="71497" y1="81124" x2="71356" y2="78335"/>
                          <a14:backgroundMark x1="67874" y1="57235" x2="71356" y2="57761"/>
                          <a14:backgroundMark x1="67228" y1="56467" x2="70710" y2="57033"/>
                          <a14:backgroundMark x1="58888" y1="22797" x2="56810" y2="22959"/>
                          <a14:backgroundMark x1="56810" y1="80922" x2="56810" y2="79264"/>
                          <a14:backgroundMark x1="92474" y1="94260" x2="92474" y2="94260"/>
                          <a14:backgroundMark x1="84864" y1="93897" x2="82954" y2="95190"/>
                          <a14:backgroundMark x1="85117" y1="92401" x2="83207" y2="95554"/>
                          <a14:backgroundMark x1="83207" y1="76677" x2="83853" y2="83347"/>
                          <a14:backgroundMark x1="86661" y1="21302" x2="83067" y2="23888"/>
                          <a14:backgroundMark x1="77282" y1="24252" x2="77282" y2="24252"/>
                          <a14:backgroundMark x1="82028" y1="38521" x2="82308" y2="39814"/>
                          <a14:backgroundMark x1="81775" y1="37389" x2="82561" y2="38723"/>
                          <a14:backgroundMark x1="56164" y1="43411" x2="57203" y2="44988"/>
                          <a14:backgroundMark x1="57652" y1="45473" x2="57652" y2="45473"/>
                          <a14:backgroundMark x1="57147" y1="44826" x2="57147" y2="44826"/>
                          <a14:backgroundMark x1="66976" y1="94826" x2="68267" y2="96120"/>
                          <a14:backgroundMark x1="64224" y1="81124" x2="63971" y2="84357"/>
                          <a14:backgroundMark x1="62426" y1="93897" x2="62932" y2="91593"/>
                          <a14:backgroundMark x1="71300" y1="80073" x2="71104" y2="82417"/>
                          <a14:backgroundMark x1="82758" y1="72514" x2="84106" y2="852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49398"/>
            <a:stretch/>
          </p:blipFill>
          <p:spPr>
            <a:xfrm>
              <a:off x="3329323" y="4070349"/>
              <a:ext cx="950831" cy="1305609"/>
            </a:xfrm>
            <a:prstGeom prst="rect">
              <a:avLst/>
            </a:prstGeom>
          </p:spPr>
        </p:pic>
        <p:pic>
          <p:nvPicPr>
            <p:cNvPr id="23" name="Picture 22" descr="Businesswoman confused">
              <a:extLst>
                <a:ext uri="{FF2B5EF4-FFF2-40B4-BE49-F238E27FC236}">
                  <a16:creationId xmlns:a16="http://schemas.microsoft.com/office/drawing/2014/main" id="{6BBA8D9F-A9FA-3CE8-C4F4-5F92B037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99438" y="4285996"/>
              <a:ext cx="575887" cy="1096781"/>
            </a:xfrm>
            <a:prstGeom prst="rect">
              <a:avLst/>
            </a:prstGeom>
          </p:spPr>
        </p:pic>
        <p:pic>
          <p:nvPicPr>
            <p:cNvPr id="29" name="Picture 28" descr="Elderly woman explaining happily">
              <a:extLst>
                <a:ext uri="{FF2B5EF4-FFF2-40B4-BE49-F238E27FC236}">
                  <a16:creationId xmlns:a16="http://schemas.microsoft.com/office/drawing/2014/main" id="{615DC65E-D9FB-7226-C0B0-CCD739C4C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92812" y="4294248"/>
              <a:ext cx="339346" cy="1184367"/>
            </a:xfrm>
            <a:prstGeom prst="rect">
              <a:avLst/>
            </a:prstGeom>
          </p:spPr>
        </p:pic>
        <p:pic>
          <p:nvPicPr>
            <p:cNvPr id="31" name="Picture 30" descr="Young businessman arms crossed side">
              <a:extLst>
                <a:ext uri="{FF2B5EF4-FFF2-40B4-BE49-F238E27FC236}">
                  <a16:creationId xmlns:a16="http://schemas.microsoft.com/office/drawing/2014/main" id="{577BBB8F-9B9B-C173-6380-78E16ED3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381" y="4173006"/>
              <a:ext cx="303630" cy="1305609"/>
            </a:xfrm>
            <a:prstGeom prst="rect">
              <a:avLst/>
            </a:prstGeom>
          </p:spPr>
        </p:pic>
        <p:pic>
          <p:nvPicPr>
            <p:cNvPr id="33" name="Picture 32" descr="Young girl raising hand">
              <a:extLst>
                <a:ext uri="{FF2B5EF4-FFF2-40B4-BE49-F238E27FC236}">
                  <a16:creationId xmlns:a16="http://schemas.microsoft.com/office/drawing/2014/main" id="{54B63765-88EE-5D2A-D55D-36C50460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497" y="4381511"/>
              <a:ext cx="504951" cy="1299201"/>
            </a:xfrm>
            <a:prstGeom prst="rect">
              <a:avLst/>
            </a:prstGeom>
          </p:spPr>
        </p:pic>
        <p:pic>
          <p:nvPicPr>
            <p:cNvPr id="35" name="Picture 34" descr="Athletic woman using phone">
              <a:extLst>
                <a:ext uri="{FF2B5EF4-FFF2-40B4-BE49-F238E27FC236}">
                  <a16:creationId xmlns:a16="http://schemas.microsoft.com/office/drawing/2014/main" id="{D7C865DD-F72C-2F71-7FB2-2C85578D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53632" y="4387919"/>
              <a:ext cx="326984" cy="1299201"/>
            </a:xfrm>
            <a:prstGeom prst="rect">
              <a:avLst/>
            </a:prstGeom>
          </p:spPr>
        </p:pic>
      </p:grpSp>
      <p:pic>
        <p:nvPicPr>
          <p:cNvPr id="24" name="Picture 23" descr="A cake on a plate&#10;&#10;Description automatically generated with medium confidence">
            <a:extLst>
              <a:ext uri="{FF2B5EF4-FFF2-40B4-BE49-F238E27FC236}">
                <a16:creationId xmlns:a16="http://schemas.microsoft.com/office/drawing/2014/main" id="{EC1A6DED-9B75-584F-69B2-ED4F7059110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5867" r="90000">
                        <a14:foregroundMark x1="37267" y1="18933" x2="46133" y2="15600"/>
                        <a14:foregroundMark x1="46133" y1="15600" x2="47200" y2="23333"/>
                        <a14:foregroundMark x1="47200" y1="23333" x2="43933" y2="17867"/>
                        <a14:foregroundMark x1="33400" y1="22133" x2="38533" y2="23867"/>
                        <a14:foregroundMark x1="41533" y1="24733" x2="33333" y2="23667"/>
                        <a14:foregroundMark x1="33333" y1="23667" x2="31000" y2="22600"/>
                        <a14:foregroundMark x1="19915" y1="60200" x2="15333" y2="60200"/>
                        <a14:foregroundMark x1="15333" y1="60200" x2="12067" y2="56533"/>
                        <a14:foregroundMark x1="12067" y1="57000" x2="12933" y2="59133"/>
                        <a14:foregroundMark x1="8667" y1="57200" x2="8667" y2="57200"/>
                        <a14:foregroundMark x1="9467" y1="56333" x2="20068" y2="60439"/>
                        <a14:foregroundMark x1="10133" y1="56533" x2="12067" y2="58933"/>
                        <a14:foregroundMark x1="10133" y1="57000" x2="6467" y2="57667"/>
                        <a14:foregroundMark x1="5867" y1="57000" x2="11200" y2="59800"/>
                        <a14:foregroundMark x1="81733" y1="56133" x2="77467" y2="55067"/>
                        <a14:backgroundMark x1="32067" y1="63867" x2="20867" y2="74000"/>
                        <a14:backgroundMark x1="27133" y1="62333" x2="23467" y2="62333"/>
                        <a14:backgroundMark x1="29733" y1="62600" x2="28667" y2="64067"/>
                        <a14:backgroundMark x1="25600" y1="61067" x2="20467" y2="61067"/>
                        <a14:backgroundMark x1="62400" y1="72933" x2="62400" y2="72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2330524" y="4527687"/>
            <a:ext cx="759707" cy="759707"/>
          </a:xfrm>
          <a:prstGeom prst="rect">
            <a:avLst/>
          </a:prstGeom>
        </p:spPr>
      </p:pic>
      <p:pic>
        <p:nvPicPr>
          <p:cNvPr id="25" name="Picture 24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B53A9B1B-A8B8-A916-4C76-05994A5781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750" b="91250" l="8750" r="92000">
                        <a14:foregroundMark x1="44250" y1="12750" x2="33625" y2="3750"/>
                        <a14:foregroundMark x1="85875" y1="20000" x2="92000" y2="25625"/>
                        <a14:foregroundMark x1="92000" y1="25625" x2="90000" y2="34000"/>
                        <a14:foregroundMark x1="10000" y1="36625" x2="8750" y2="47250"/>
                        <a14:foregroundMark x1="8750" y1="47250" x2="10375" y2="51500"/>
                        <a14:foregroundMark x1="50250" y1="91250" x2="49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10448881" y="2595716"/>
            <a:ext cx="1448882" cy="1448882"/>
          </a:xfrm>
          <a:prstGeom prst="rect">
            <a:avLst/>
          </a:prstGeom>
        </p:spPr>
      </p:pic>
      <p:pic>
        <p:nvPicPr>
          <p:cNvPr id="26" name="Picture 25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606B4408-FD38-A7DC-2307-EAFEBA45514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3375" b="98000" l="9154" r="89983">
                        <a14:foregroundMark x1="45596" y1="3375" x2="60794" y2="15375"/>
                        <a14:foregroundMark x1="60794" y1="15375" x2="58549" y2="16750"/>
                        <a14:foregroundMark x1="65803" y1="23188" x2="72884" y2="26875"/>
                        <a14:foregroundMark x1="80656" y1="34188" x2="87737" y2="37813"/>
                        <a14:foregroundMark x1="87219" y1="51812" x2="86528" y2="60625"/>
                        <a14:foregroundMark x1="9326" y1="45750" x2="12263" y2="49625"/>
                        <a14:foregroundMark x1="24698" y1="5750" x2="24698" y2="5750"/>
                        <a14:foregroundMark x1="27634" y1="5313" x2="27116" y2="5125"/>
                        <a14:foregroundMark x1="52159" y1="11813" x2="47841" y2="15000"/>
                        <a14:foregroundMark x1="49050" y1="86188" x2="52159" y2="96313"/>
                        <a14:foregroundMark x1="53195" y1="98000" x2="53195" y2="98000"/>
                        <a14:backgroundMark x1="55095" y1="47938" x2="55095" y2="47938"/>
                        <a14:backgroundMark x1="47323" y1="55875" x2="47323" y2="55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1439973" y="2449988"/>
            <a:ext cx="933948" cy="25808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6384FE-FEC9-3FAE-8089-3FC666C09CF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2043" y="2926986"/>
            <a:ext cx="4514968" cy="3931014"/>
          </a:xfrm>
          <a:prstGeom prst="rect">
            <a:avLst/>
          </a:prstGeom>
        </p:spPr>
      </p:pic>
      <p:pic>
        <p:nvPicPr>
          <p:cNvPr id="28" name="Picture 27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3B4FB7DD-7BA8-29B2-5F2E-2558CE024CC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8"/>
              </a:ext>
            </a:extLst>
          </a:blip>
          <a:stretch>
            <a:fillRect/>
          </a:stretch>
        </p:blipFill>
        <p:spPr>
          <a:xfrm flipH="1">
            <a:off x="7604979" y="3300975"/>
            <a:ext cx="4935589" cy="35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11017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275181"/>
            <a:ext cx="3822189" cy="104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Stimuli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1B440A-0CEC-2B09-23F5-61BE44F14C79}"/>
              </a:ext>
            </a:extLst>
          </p:cNvPr>
          <p:cNvGrpSpPr/>
          <p:nvPr/>
        </p:nvGrpSpPr>
        <p:grpSpPr>
          <a:xfrm>
            <a:off x="5120861" y="110741"/>
            <a:ext cx="2286252" cy="6369886"/>
            <a:chOff x="8552612" y="169026"/>
            <a:chExt cx="2286252" cy="6369886"/>
          </a:xfrm>
        </p:grpSpPr>
        <p:pic>
          <p:nvPicPr>
            <p:cNvPr id="59" name="Picture 58" descr="A picture containing text, tree&#10;&#10;Description automatically generated">
              <a:extLst>
                <a:ext uri="{FF2B5EF4-FFF2-40B4-BE49-F238E27FC236}">
                  <a16:creationId xmlns:a16="http://schemas.microsoft.com/office/drawing/2014/main" id="{7AD9F895-8C7E-8763-4ADF-9D5B475A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91993" y="436429"/>
              <a:ext cx="935794" cy="1359229"/>
            </a:xfrm>
            <a:prstGeom prst="rect">
              <a:avLst/>
            </a:prstGeom>
          </p:spPr>
        </p:pic>
        <p:pic>
          <p:nvPicPr>
            <p:cNvPr id="62" name="Picture 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BA0C38E-F3B2-049F-1A0C-F7B0B676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18339" y="2017861"/>
              <a:ext cx="948877" cy="137079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F1E059-B479-F122-F7FA-D2478D8BF906}"/>
                </a:ext>
              </a:extLst>
            </p:cNvPr>
            <p:cNvGrpSpPr/>
            <p:nvPr/>
          </p:nvGrpSpPr>
          <p:grpSpPr>
            <a:xfrm>
              <a:off x="8552612" y="169026"/>
              <a:ext cx="2286252" cy="6369886"/>
              <a:chOff x="8552612" y="169026"/>
              <a:chExt cx="2286252" cy="636988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6CE4877E-6B73-DAAC-4C91-383F8B924DD6}"/>
                  </a:ext>
                </a:extLst>
              </p:cNvPr>
              <p:cNvGrpSpPr/>
              <p:nvPr/>
            </p:nvGrpSpPr>
            <p:grpSpPr>
              <a:xfrm>
                <a:off x="8552612" y="444207"/>
                <a:ext cx="2198694" cy="6094705"/>
                <a:chOff x="8552612" y="444207"/>
                <a:chExt cx="2198694" cy="6094705"/>
              </a:xfrm>
            </p:grpSpPr>
            <p:pic>
              <p:nvPicPr>
                <p:cNvPr id="37" name="Picture 36" descr="A group of people in clothin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D6363A4-E86F-BBC3-72FB-D63CF54ED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1208" y="5181450"/>
                  <a:ext cx="930014" cy="1354992"/>
                </a:xfrm>
                <a:prstGeom prst="rect">
                  <a:avLst/>
                </a:prstGeom>
              </p:spPr>
            </p:pic>
            <p:pic>
              <p:nvPicPr>
                <p:cNvPr id="41" name="Picture 40" descr="Graphical user interface, website&#10;&#10;Description automatically generated">
                  <a:extLst>
                    <a:ext uri="{FF2B5EF4-FFF2-40B4-BE49-F238E27FC236}">
                      <a16:creationId xmlns:a16="http://schemas.microsoft.com/office/drawing/2014/main" id="{62C273C3-FA02-C2C0-5253-5546C1F5B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rcRect l="618" r="49530"/>
                <a:stretch/>
              </p:blipFill>
              <p:spPr>
                <a:xfrm>
                  <a:off x="8739997" y="3596416"/>
                  <a:ext cx="931225" cy="1363006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DB66ED8-494C-56FF-1704-7D96CFE26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2022688"/>
                  <a:ext cx="931225" cy="1359229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icture containing decorated, colorful&#10;&#10;Description automatically generated">
                  <a:extLst>
                    <a:ext uri="{FF2B5EF4-FFF2-40B4-BE49-F238E27FC236}">
                      <a16:creationId xmlns:a16="http://schemas.microsoft.com/office/drawing/2014/main" id="{343E64C1-6717-0678-9FA3-B16D000B4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7275" y="5181450"/>
                  <a:ext cx="930014" cy="1357462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FB29AC-15E2-B254-B921-90D46E186C77}"/>
                    </a:ext>
                  </a:extLst>
                </p:cNvPr>
                <p:cNvSpPr txBox="1"/>
                <p:nvPr/>
              </p:nvSpPr>
              <p:spPr>
                <a:xfrm>
                  <a:off x="8881628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1939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37DE1A-7745-B9B7-D3A3-A8B9F0F5FF5F}"/>
                    </a:ext>
                  </a:extLst>
                </p:cNvPr>
                <p:cNvSpPr txBox="1"/>
                <p:nvPr/>
              </p:nvSpPr>
              <p:spPr>
                <a:xfrm>
                  <a:off x="9933517" y="4891649"/>
                  <a:ext cx="65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2011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494A2CB-92C0-B742-CFB3-95CB9A54AA0D}"/>
                    </a:ext>
                  </a:extLst>
                </p:cNvPr>
                <p:cNvSpPr txBox="1"/>
                <p:nvPr/>
              </p:nvSpPr>
              <p:spPr>
                <a:xfrm>
                  <a:off x="8552612" y="3381917"/>
                  <a:ext cx="1298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Anthropomorphic</a:t>
                  </a:r>
                  <a:endParaRPr lang="en-US" sz="1400" dirty="0"/>
                </a:p>
              </p:txBody>
            </p:sp>
            <p:pic>
              <p:nvPicPr>
                <p:cNvPr id="49" name="Picture 48" descr="A picture containing text, person&#10;&#10;Description automatically generated">
                  <a:extLst>
                    <a:ext uri="{FF2B5EF4-FFF2-40B4-BE49-F238E27FC236}">
                      <a16:creationId xmlns:a16="http://schemas.microsoft.com/office/drawing/2014/main" id="{5EAEA303-C32F-B667-4C66-5DE6653BD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6668" y="3608948"/>
                  <a:ext cx="931225" cy="134681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B1C1BDB-EA3F-6BF6-FC2C-64BC6096FA6E}"/>
                    </a:ext>
                  </a:extLst>
                </p:cNvPr>
                <p:cNvSpPr txBox="1"/>
                <p:nvPr/>
              </p:nvSpPr>
              <p:spPr>
                <a:xfrm>
                  <a:off x="9902259" y="3371610"/>
                  <a:ext cx="715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Human</a:t>
                  </a:r>
                </a:p>
              </p:txBody>
            </p:sp>
            <p:pic>
              <p:nvPicPr>
                <p:cNvPr id="53" name="Picture 5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B1D9408F-7FF5-0A14-35E1-BD59AEB15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86" y="444207"/>
                  <a:ext cx="948878" cy="1360998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513A13-EE6C-843D-AA96-822D93C0D2BD}"/>
                    </a:ext>
                  </a:extLst>
                </p:cNvPr>
                <p:cNvSpPr txBox="1"/>
                <p:nvPr/>
              </p:nvSpPr>
              <p:spPr>
                <a:xfrm>
                  <a:off x="8759992" y="1770233"/>
                  <a:ext cx="896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Animated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B63C64C-F469-1C4E-2A13-72D9BFB7836C}"/>
                    </a:ext>
                  </a:extLst>
                </p:cNvPr>
                <p:cNvSpPr txBox="1"/>
                <p:nvPr/>
              </p:nvSpPr>
              <p:spPr>
                <a:xfrm>
                  <a:off x="9768472" y="1770233"/>
                  <a:ext cx="9828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Live Action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3A89464-713B-F2A7-4574-008FCE11AD58}"/>
                    </a:ext>
                  </a:extLst>
                </p:cNvPr>
                <p:cNvSpPr txBox="1"/>
                <p:nvPr/>
              </p:nvSpPr>
              <p:spPr>
                <a:xfrm>
                  <a:off x="9606345" y="4874631"/>
                  <a:ext cx="2551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-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13DE04-A33F-075B-2E34-9E466E1CB495}"/>
                  </a:ext>
                </a:extLst>
              </p:cNvPr>
              <p:cNvSpPr txBox="1"/>
              <p:nvPr/>
            </p:nvSpPr>
            <p:spPr>
              <a:xfrm>
                <a:off x="8944167" y="176074"/>
                <a:ext cx="5405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Song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D016E5-FF65-223B-73A3-D7051A856764}"/>
                  </a:ext>
                </a:extLst>
              </p:cNvPr>
              <p:cNvSpPr txBox="1"/>
              <p:nvPr/>
            </p:nvSpPr>
            <p:spPr>
              <a:xfrm>
                <a:off x="9680918" y="169026"/>
                <a:ext cx="11579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Spoken Word</a:t>
                </a:r>
              </a:p>
            </p:txBody>
          </p:sp>
        </p:grpSp>
      </p:grpSp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8C4F1ACE-E1A5-BA55-E4A8-3B5C9BC06F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3881" y="1165818"/>
            <a:ext cx="626075" cy="62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8077-C8D3-FA32-359B-A28B88138CB0}"/>
              </a:ext>
            </a:extLst>
          </p:cNvPr>
          <p:cNvSpPr txBox="1"/>
          <p:nvPr/>
        </p:nvSpPr>
        <p:spPr>
          <a:xfrm>
            <a:off x="848313" y="1258494"/>
            <a:ext cx="252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Film Clips (~ 17 mins):</a:t>
            </a:r>
          </a:p>
          <a:p>
            <a:endParaRPr lang="en-US" dirty="0"/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5D4E06B-D54D-DE62-3DB5-D1990CE6BA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14142" y="1686650"/>
            <a:ext cx="507659" cy="507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103152-3CFE-69BB-CF4C-C09CA35E5B58}"/>
              </a:ext>
            </a:extLst>
          </p:cNvPr>
          <p:cNvSpPr txBox="1"/>
          <p:nvPr/>
        </p:nvSpPr>
        <p:spPr>
          <a:xfrm>
            <a:off x="1218755" y="1720159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positive</a:t>
            </a:r>
          </a:p>
        </p:txBody>
      </p:sp>
      <p:pic>
        <p:nvPicPr>
          <p:cNvPr id="16" name="Graphic 15" descr="Worried face outline with solid fill">
            <a:extLst>
              <a:ext uri="{FF2B5EF4-FFF2-40B4-BE49-F238E27FC236}">
                <a16:creationId xmlns:a16="http://schemas.microsoft.com/office/drawing/2014/main" id="{8176900D-C498-177C-6DFE-D27F52DD8D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14142" y="2171827"/>
            <a:ext cx="507659" cy="5076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8F8D5-1A13-47E3-137C-38881E08107E}"/>
              </a:ext>
            </a:extLst>
          </p:cNvPr>
          <p:cNvSpPr txBox="1"/>
          <p:nvPr/>
        </p:nvSpPr>
        <p:spPr>
          <a:xfrm>
            <a:off x="1218755" y="2245893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negative</a:t>
            </a:r>
          </a:p>
        </p:txBody>
      </p:sp>
      <p:pic>
        <p:nvPicPr>
          <p:cNvPr id="12" name="Graphic 11" descr="Neutral face outline with solid fill">
            <a:extLst>
              <a:ext uri="{FF2B5EF4-FFF2-40B4-BE49-F238E27FC236}">
                <a16:creationId xmlns:a16="http://schemas.microsoft.com/office/drawing/2014/main" id="{4FDF47B3-1574-5BAC-E0EA-467219E0FB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1096" y="2666919"/>
            <a:ext cx="507659" cy="5076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01D8E9-FD06-168D-808F-61D05D034CE3}"/>
              </a:ext>
            </a:extLst>
          </p:cNvPr>
          <p:cNvSpPr txBox="1"/>
          <p:nvPr/>
        </p:nvSpPr>
        <p:spPr>
          <a:xfrm>
            <a:off x="1218755" y="2731157"/>
            <a:ext cx="102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neutral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903205CA-246A-07B2-BD5A-719D9D1F2CB8}"/>
              </a:ext>
            </a:extLst>
          </p:cNvPr>
          <p:cNvSpPr/>
          <p:nvPr/>
        </p:nvSpPr>
        <p:spPr>
          <a:xfrm>
            <a:off x="2299068" y="1918650"/>
            <a:ext cx="119150" cy="551097"/>
          </a:xfrm>
          <a:prstGeom prst="rightBracke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6582F-429D-D30D-E780-17ED707F2231}"/>
              </a:ext>
            </a:extLst>
          </p:cNvPr>
          <p:cNvCxnSpPr>
            <a:stCxn id="24" idx="3"/>
          </p:cNvCxnSpPr>
          <p:nvPr/>
        </p:nvCxnSpPr>
        <p:spPr>
          <a:xfrm>
            <a:off x="2248268" y="2915823"/>
            <a:ext cx="38589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F178C-0392-C6E3-1260-A9190E23003E}"/>
              </a:ext>
            </a:extLst>
          </p:cNvPr>
          <p:cNvSpPr txBox="1"/>
          <p:nvPr/>
        </p:nvSpPr>
        <p:spPr>
          <a:xfrm>
            <a:off x="2653621" y="2731157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Documentaries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9CBB94-F9E2-92E7-8FD0-1EA9F14936E6}"/>
              </a:ext>
            </a:extLst>
          </p:cNvPr>
          <p:cNvCxnSpPr>
            <a:cxnSpLocks/>
          </p:cNvCxnSpPr>
          <p:nvPr/>
        </p:nvCxnSpPr>
        <p:spPr>
          <a:xfrm>
            <a:off x="2418218" y="2171827"/>
            <a:ext cx="21594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E510BD-BE47-42A2-1AD3-FB986F965C73}"/>
              </a:ext>
            </a:extLst>
          </p:cNvPr>
          <p:cNvSpPr txBox="1"/>
          <p:nvPr/>
        </p:nvSpPr>
        <p:spPr>
          <a:xfrm>
            <a:off x="2641759" y="1989828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Movies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0A25257-9D8A-4A5C-4917-DCE4AEDF0947}"/>
              </a:ext>
            </a:extLst>
          </p:cNvPr>
          <p:cNvSpPr txBox="1"/>
          <p:nvPr/>
        </p:nvSpPr>
        <p:spPr>
          <a:xfrm>
            <a:off x="8296011" y="1246394"/>
            <a:ext cx="3273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Affective clips were balanced by:</a:t>
            </a:r>
          </a:p>
          <a:p>
            <a:endParaRPr lang="en-US" dirty="0"/>
          </a:p>
        </p:txBody>
      </p:sp>
      <p:pic>
        <p:nvPicPr>
          <p:cNvPr id="74" name="Graphic 73" descr="Flashlight outline">
            <a:extLst>
              <a:ext uri="{FF2B5EF4-FFF2-40B4-BE49-F238E27FC236}">
                <a16:creationId xmlns:a16="http://schemas.microsoft.com/office/drawing/2014/main" id="{2F145ED9-A133-1EC7-E950-AC33D21E41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333529" y="1736525"/>
            <a:ext cx="390123" cy="39012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7944279-108E-9961-F1C4-EBCED6A8EC72}"/>
              </a:ext>
            </a:extLst>
          </p:cNvPr>
          <p:cNvSpPr txBox="1"/>
          <p:nvPr/>
        </p:nvSpPr>
        <p:spPr>
          <a:xfrm>
            <a:off x="8723652" y="174692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Luminance</a:t>
            </a:r>
          </a:p>
        </p:txBody>
      </p:sp>
      <p:pic>
        <p:nvPicPr>
          <p:cNvPr id="81" name="Graphic 80" descr="Grinning face outline with solid fill">
            <a:extLst>
              <a:ext uri="{FF2B5EF4-FFF2-40B4-BE49-F238E27FC236}">
                <a16:creationId xmlns:a16="http://schemas.microsoft.com/office/drawing/2014/main" id="{6E081824-09D9-6145-5C4F-32461701C3E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330195" y="2688095"/>
            <a:ext cx="369333" cy="36933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227E458-F68D-EBE6-050F-81685853CC9D}"/>
              </a:ext>
            </a:extLst>
          </p:cNvPr>
          <p:cNvSpPr txBox="1"/>
          <p:nvPr/>
        </p:nvSpPr>
        <p:spPr>
          <a:xfrm>
            <a:off x="8716529" y="2688095"/>
            <a:ext cx="184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Presence of Faces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6858BD-957A-CDAD-C942-617D3B7B79AA}"/>
              </a:ext>
            </a:extLst>
          </p:cNvPr>
          <p:cNvSpPr txBox="1"/>
          <p:nvPr/>
        </p:nvSpPr>
        <p:spPr>
          <a:xfrm>
            <a:off x="8716529" y="2198158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 Time</a:t>
            </a:r>
          </a:p>
        </p:txBody>
      </p:sp>
      <p:pic>
        <p:nvPicPr>
          <p:cNvPr id="86" name="Graphic 85" descr="Drama outline">
            <a:extLst>
              <a:ext uri="{FF2B5EF4-FFF2-40B4-BE49-F238E27FC236}">
                <a16:creationId xmlns:a16="http://schemas.microsoft.com/office/drawing/2014/main" id="{D3EB57C3-37CC-E177-B39F-5503356408D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330194" y="2205194"/>
            <a:ext cx="369333" cy="369333"/>
          </a:xfrm>
          <a:prstGeom prst="rect">
            <a:avLst/>
          </a:prstGeom>
        </p:spPr>
      </p:pic>
      <p:pic>
        <p:nvPicPr>
          <p:cNvPr id="88" name="Graphic 87" descr="Thermometer with solid fill">
            <a:extLst>
              <a:ext uri="{FF2B5EF4-FFF2-40B4-BE49-F238E27FC236}">
                <a16:creationId xmlns:a16="http://schemas.microsoft.com/office/drawing/2014/main" id="{CF0824CD-8D46-14DF-1A53-66C5CFA0463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48805" y="3200973"/>
            <a:ext cx="349478" cy="34947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E0F4A62-42AC-06CC-8610-0920E15E7C9E}"/>
              </a:ext>
            </a:extLst>
          </p:cNvPr>
          <p:cNvSpPr txBox="1"/>
          <p:nvPr/>
        </p:nvSpPr>
        <p:spPr>
          <a:xfrm>
            <a:off x="8716529" y="3178032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Affective Intensity</a:t>
            </a:r>
          </a:p>
        </p:txBody>
      </p:sp>
      <p:pic>
        <p:nvPicPr>
          <p:cNvPr id="99" name="Graphic 98" descr="Scales of justice outline">
            <a:extLst>
              <a:ext uri="{FF2B5EF4-FFF2-40B4-BE49-F238E27FC236}">
                <a16:creationId xmlns:a16="http://schemas.microsoft.com/office/drawing/2014/main" id="{AC6785D9-CAE4-FB76-D3F4-E2BAACA5812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73427" y="1063673"/>
            <a:ext cx="626075" cy="626075"/>
          </a:xfrm>
          <a:prstGeom prst="rect">
            <a:avLst/>
          </a:prstGeom>
        </p:spPr>
      </p:pic>
      <p:pic>
        <p:nvPicPr>
          <p:cNvPr id="60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78E7B5-5068-1E81-687E-68AB538EB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7067" r="10016" b="31961"/>
          <a:stretch/>
        </p:blipFill>
        <p:spPr>
          <a:xfrm>
            <a:off x="288866" y="3723174"/>
            <a:ext cx="4547287" cy="223857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55C6AA1-EDBC-0B04-0176-E8714294EC7D}"/>
              </a:ext>
            </a:extLst>
          </p:cNvPr>
          <p:cNvSpPr/>
          <p:nvPr/>
        </p:nvSpPr>
        <p:spPr>
          <a:xfrm>
            <a:off x="1935948" y="5599506"/>
            <a:ext cx="1180481" cy="77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Equals 51">
            <a:extLst>
              <a:ext uri="{FF2B5EF4-FFF2-40B4-BE49-F238E27FC236}">
                <a16:creationId xmlns:a16="http://schemas.microsoft.com/office/drawing/2014/main" id="{C92E53FE-25D2-BE63-1745-322A1B3B41B1}"/>
              </a:ext>
            </a:extLst>
          </p:cNvPr>
          <p:cNvSpPr/>
          <p:nvPr/>
        </p:nvSpPr>
        <p:spPr>
          <a:xfrm>
            <a:off x="7836385" y="4262947"/>
            <a:ext cx="390123" cy="507659"/>
          </a:xfrm>
          <a:prstGeom prst="mathEqual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6194D-05BB-D2FA-761C-91A50AF64B34}"/>
              </a:ext>
            </a:extLst>
          </p:cNvPr>
          <p:cNvSpPr txBox="1"/>
          <p:nvPr/>
        </p:nvSpPr>
        <p:spPr>
          <a:xfrm>
            <a:off x="8723652" y="4764343"/>
            <a:ext cx="116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Familiarity</a:t>
            </a:r>
          </a:p>
        </p:txBody>
      </p:sp>
      <p:pic>
        <p:nvPicPr>
          <p:cNvPr id="58" name="Graphic 57" descr="Eye outline">
            <a:extLst>
              <a:ext uri="{FF2B5EF4-FFF2-40B4-BE49-F238E27FC236}">
                <a16:creationId xmlns:a16="http://schemas.microsoft.com/office/drawing/2014/main" id="{AE7D5CDE-FAB7-EB01-F688-E0E9CA0A197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38822" y="4774739"/>
            <a:ext cx="390150" cy="39015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B1EDCB6-4AB9-6AF3-61D7-D6394612C650}"/>
              </a:ext>
            </a:extLst>
          </p:cNvPr>
          <p:cNvSpPr txBox="1"/>
          <p:nvPr/>
        </p:nvSpPr>
        <p:spPr>
          <a:xfrm>
            <a:off x="8734104" y="5187920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pic>
        <p:nvPicPr>
          <p:cNvPr id="64" name="Graphic 63" descr="Theatre with solid fill">
            <a:extLst>
              <a:ext uri="{FF2B5EF4-FFF2-40B4-BE49-F238E27FC236}">
                <a16:creationId xmlns:a16="http://schemas.microsoft.com/office/drawing/2014/main" id="{2B31C5D5-7FFA-1CFF-BB26-DFFE55994D0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366073" y="5212668"/>
            <a:ext cx="374116" cy="37411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FEF5A79-1992-06F7-CCB2-EA887DE1C113}"/>
              </a:ext>
            </a:extLst>
          </p:cNvPr>
          <p:cNvSpPr txBox="1"/>
          <p:nvPr/>
        </p:nvSpPr>
        <p:spPr>
          <a:xfrm>
            <a:off x="8208365" y="4327443"/>
            <a:ext cx="222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age differences in: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41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063E5E-939D-8D10-5F6E-5F3125AD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5" y="264686"/>
            <a:ext cx="9490129" cy="63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95013F-A7A7-E975-0E2C-1038668E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41120" y="-5962860"/>
            <a:ext cx="10283952" cy="6858000"/>
          </a:xfrm>
          <a:prstGeom prst="rect">
            <a:avLst/>
          </a:prstGeom>
        </p:spPr>
      </p:pic>
      <p:pic>
        <p:nvPicPr>
          <p:cNvPr id="19" name="Picture 18" descr="A picture containing tree, outdoor, plant, several&#10;&#10;Description automatically generated">
            <a:extLst>
              <a:ext uri="{FF2B5EF4-FFF2-40B4-BE49-F238E27FC236}">
                <a16:creationId xmlns:a16="http://schemas.microsoft.com/office/drawing/2014/main" id="{F7F3EB11-7F7C-3966-094D-1BFD6E8205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517" t="764" r="14818" b="-764"/>
          <a:stretch/>
        </p:blipFill>
        <p:spPr>
          <a:xfrm>
            <a:off x="-7943850" y="-3644937"/>
            <a:ext cx="4356369" cy="3644937"/>
          </a:xfrm>
          <a:prstGeom prst="rect">
            <a:avLst/>
          </a:prstGeom>
          <a:scene3d>
            <a:camera prst="perspectiveContrastingRightFacing" fov="2880000">
              <a:rot lat="21594000" lon="20460000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4211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88A88-FCEB-B95F-ED97-5C308EF3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0CB937-9362-8C47-6433-A3062DA32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661" y="775153"/>
            <a:ext cx="7065940" cy="61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54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43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F1CC38-2CE8-DF6F-D00F-F17AF0793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661" y="775153"/>
            <a:ext cx="7065940" cy="61932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68C643-0D82-7A9C-35FC-1558C50BC186}"/>
              </a:ext>
            </a:extLst>
          </p:cNvPr>
          <p:cNvGrpSpPr/>
          <p:nvPr/>
        </p:nvGrpSpPr>
        <p:grpSpPr>
          <a:xfrm>
            <a:off x="838200" y="2525485"/>
            <a:ext cx="4688171" cy="3686629"/>
            <a:chOff x="6585978" y="2458580"/>
            <a:chExt cx="2891397" cy="2068936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AB35E65-4DE2-5454-41E0-22417921B3ED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9E46C4-089F-E534-C824-D561219536B9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00D68B-9C94-6D9D-5A2C-E3D30BA56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937" t="433" r="18056" b="-433"/>
            <a:stretch/>
          </p:blipFill>
          <p:spPr>
            <a:xfrm>
              <a:off x="6585978" y="2503071"/>
              <a:ext cx="1893028" cy="1990983"/>
            </a:xfrm>
            <a:prstGeom prst="ellipse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001C586-1068-B722-E0E2-D8F876BD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873AEC0-0E76-2996-C555-6401CC25DD4A}"/>
              </a:ext>
            </a:extLst>
          </p:cNvPr>
          <p:cNvGrpSpPr/>
          <p:nvPr/>
        </p:nvGrpSpPr>
        <p:grpSpPr>
          <a:xfrm>
            <a:off x="4227431" y="211653"/>
            <a:ext cx="7528033" cy="952759"/>
            <a:chOff x="4089457" y="193869"/>
            <a:chExt cx="7528033" cy="9527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59E52-2C02-2BC1-CD10-E32239D76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488" t="2605" r="17863" b="1831"/>
            <a:stretch/>
          </p:blipFill>
          <p:spPr>
            <a:xfrm rot="16200000">
              <a:off x="7354079" y="-3052667"/>
              <a:ext cx="952759" cy="74458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3ED328-E080-96DD-7261-2D123E8A0081}"/>
                </a:ext>
              </a:extLst>
            </p:cNvPr>
            <p:cNvSpPr txBox="1"/>
            <p:nvPr/>
          </p:nvSpPr>
          <p:spPr>
            <a:xfrm>
              <a:off x="9839674" y="251182"/>
              <a:ext cx="17778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Greater Activation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Relative to Baseline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9BF90C-A053-6C9F-B6E1-A6B27A57F574}"/>
                </a:ext>
              </a:extLst>
            </p:cNvPr>
            <p:cNvSpPr txBox="1"/>
            <p:nvPr/>
          </p:nvSpPr>
          <p:spPr>
            <a:xfrm>
              <a:off x="4089457" y="264686"/>
              <a:ext cx="1499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Less Activation </a:t>
              </a:r>
              <a:br>
                <a:rPr lang="en-US" sz="1600" dirty="0"/>
              </a:br>
              <a:r>
                <a:rPr lang="en-US" sz="1600" dirty="0"/>
                <a:t>Relative to Baseline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3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97F28B0-E4F5-1D6D-3A08-B2149DA8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661" y="775153"/>
            <a:ext cx="7065940" cy="61932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44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17A81B-F82E-ED88-A43B-B5340E93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829F13E-8E86-DB2B-B00D-CA533C96835E}"/>
              </a:ext>
            </a:extLst>
          </p:cNvPr>
          <p:cNvGrpSpPr/>
          <p:nvPr/>
        </p:nvGrpSpPr>
        <p:grpSpPr>
          <a:xfrm>
            <a:off x="838200" y="2525485"/>
            <a:ext cx="4688171" cy="3686629"/>
            <a:chOff x="6585978" y="2458580"/>
            <a:chExt cx="2891397" cy="2068936"/>
          </a:xfrm>
        </p:grpSpPr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26ABBFBC-40CB-4D05-C840-CCCF69FE3BE9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F652FD-8070-01BB-9EBB-8070E265D81B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6637B7B-4833-E4E7-7553-056C4859C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37" t="433" r="18056" b="-433"/>
            <a:stretch/>
          </p:blipFill>
          <p:spPr>
            <a:xfrm>
              <a:off x="6585978" y="2503071"/>
              <a:ext cx="1893028" cy="1990983"/>
            </a:xfrm>
            <a:prstGeom prst="ellipse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C94F438-49C9-02FE-9295-3D53C9BE6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39" y="2604761"/>
            <a:ext cx="3212270" cy="354772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6FA5507-2547-B7A0-8C84-7BE6C28CACA0}"/>
              </a:ext>
            </a:extLst>
          </p:cNvPr>
          <p:cNvGrpSpPr/>
          <p:nvPr/>
        </p:nvGrpSpPr>
        <p:grpSpPr>
          <a:xfrm>
            <a:off x="4227431" y="211653"/>
            <a:ext cx="7528033" cy="952759"/>
            <a:chOff x="4089457" y="193869"/>
            <a:chExt cx="7528033" cy="95275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5AA9A7F-E6FA-01A6-CF26-DB347C1B1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88" t="2605" r="17863" b="1831"/>
            <a:stretch/>
          </p:blipFill>
          <p:spPr>
            <a:xfrm rot="16200000">
              <a:off x="7354079" y="-3052667"/>
              <a:ext cx="952759" cy="7445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9E410-E7FF-137E-EED9-10FA5A4F8412}"/>
                </a:ext>
              </a:extLst>
            </p:cNvPr>
            <p:cNvSpPr txBox="1"/>
            <p:nvPr/>
          </p:nvSpPr>
          <p:spPr>
            <a:xfrm>
              <a:off x="9839674" y="251182"/>
              <a:ext cx="17778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Greater Activation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Relative to Baseline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0DF83F-78C5-3636-635F-57C0F71344E9}"/>
                </a:ext>
              </a:extLst>
            </p:cNvPr>
            <p:cNvSpPr txBox="1"/>
            <p:nvPr/>
          </p:nvSpPr>
          <p:spPr>
            <a:xfrm>
              <a:off x="4089457" y="264686"/>
              <a:ext cx="1499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Less Activation </a:t>
              </a:r>
              <a:br>
                <a:rPr lang="en-US" sz="1600" dirty="0"/>
              </a:br>
              <a:r>
                <a:rPr lang="en-US" sz="1600" dirty="0"/>
                <a:t>Relative to Baseline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27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45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564F93-0ED8-93DA-A854-6C9A89242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2281" y="2732314"/>
            <a:ext cx="2265568" cy="19857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235C142-1095-1565-198B-CF771200FAD1}"/>
              </a:ext>
            </a:extLst>
          </p:cNvPr>
          <p:cNvGrpSpPr/>
          <p:nvPr/>
        </p:nvGrpSpPr>
        <p:grpSpPr>
          <a:xfrm>
            <a:off x="87086" y="3021240"/>
            <a:ext cx="2210163" cy="1670049"/>
            <a:chOff x="6585978" y="2458580"/>
            <a:chExt cx="2891397" cy="2068936"/>
          </a:xfrm>
        </p:grpSpPr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6C6D803-B524-25B7-F168-D5B1397F2368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F39C2E-5FF9-2E67-5FC1-CD9743D230BA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829A803-DC2C-C3DA-4309-EE4ABCBA5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937" t="433" r="18056" b="-433"/>
            <a:stretch/>
          </p:blipFill>
          <p:spPr>
            <a:xfrm>
              <a:off x="6585978" y="2503071"/>
              <a:ext cx="1893028" cy="1990983"/>
            </a:xfrm>
            <a:prstGeom prst="ellipse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DAE6165-7A4C-E4CA-25CF-9071A8B9C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7C4E898A-136E-3CAB-075F-87F34BA4BBD8}"/>
              </a:ext>
            </a:extLst>
          </p:cNvPr>
          <p:cNvGrpSpPr/>
          <p:nvPr/>
        </p:nvGrpSpPr>
        <p:grpSpPr>
          <a:xfrm>
            <a:off x="2331982" y="5640555"/>
            <a:ext cx="7528033" cy="952759"/>
            <a:chOff x="4089457" y="193869"/>
            <a:chExt cx="7528033" cy="95275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C680802-C6B5-C53E-FC95-44C122DA7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488" t="2605" r="17863" b="1831"/>
            <a:stretch/>
          </p:blipFill>
          <p:spPr>
            <a:xfrm rot="16200000">
              <a:off x="7354079" y="-3052667"/>
              <a:ext cx="952759" cy="744583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9A544F-34E8-D303-94AD-071D73667EFB}"/>
                </a:ext>
              </a:extLst>
            </p:cNvPr>
            <p:cNvSpPr txBox="1"/>
            <p:nvPr/>
          </p:nvSpPr>
          <p:spPr>
            <a:xfrm>
              <a:off x="9839674" y="251182"/>
              <a:ext cx="17778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Greater Activation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Relative to Baseline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86E085-CA78-6C45-93A7-02907C902B52}"/>
                </a:ext>
              </a:extLst>
            </p:cNvPr>
            <p:cNvSpPr txBox="1"/>
            <p:nvPr/>
          </p:nvSpPr>
          <p:spPr>
            <a:xfrm>
              <a:off x="4089457" y="264686"/>
              <a:ext cx="1499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Less Activation </a:t>
              </a:r>
              <a:br>
                <a:rPr lang="en-US" sz="1600" dirty="0"/>
              </a:br>
              <a:r>
                <a:rPr lang="en-US" sz="1600" dirty="0"/>
                <a:t>Relative to Baseline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007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46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D4FAC1-58C1-8658-2069-AB6AE32A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96" y="264686"/>
            <a:ext cx="3264607" cy="2177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17A81B-F82E-ED88-A43B-B5340E93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401FDA-608F-4D2D-3A3E-DB9321AEE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2281" y="2732314"/>
            <a:ext cx="2265568" cy="19857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C8F30B-E7F4-C7BC-56A7-E47EEC5246F5}"/>
              </a:ext>
            </a:extLst>
          </p:cNvPr>
          <p:cNvGrpSpPr/>
          <p:nvPr/>
        </p:nvGrpSpPr>
        <p:grpSpPr>
          <a:xfrm>
            <a:off x="87086" y="3021240"/>
            <a:ext cx="2210163" cy="1670049"/>
            <a:chOff x="6585978" y="2458580"/>
            <a:chExt cx="2891397" cy="2068936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909A164-5478-D323-90D4-BF4119B909C2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934A27-70B3-87C6-98C6-3A5FAD085B14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A98AAD-C0E2-0F38-BA39-C04FE2712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937" t="433" r="18056" b="-433"/>
            <a:stretch/>
          </p:blipFill>
          <p:spPr>
            <a:xfrm>
              <a:off x="6585978" y="2503071"/>
              <a:ext cx="1893028" cy="1990983"/>
            </a:xfrm>
            <a:prstGeom prst="ellipse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0187D62-97BE-0D2A-A8EB-9EA549819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585" y="2678521"/>
            <a:ext cx="2265568" cy="198575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52B45C1-5EB3-92D1-D3E4-FFEA0A3A08C1}"/>
              </a:ext>
            </a:extLst>
          </p:cNvPr>
          <p:cNvGrpSpPr/>
          <p:nvPr/>
        </p:nvGrpSpPr>
        <p:grpSpPr>
          <a:xfrm>
            <a:off x="4134584" y="2967447"/>
            <a:ext cx="2238971" cy="1670049"/>
            <a:chOff x="6548291" y="2458580"/>
            <a:chExt cx="2929084" cy="2068936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0762772-9C45-B49D-587B-E2BC5BE9950D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D454E3-D8ED-7D88-B267-C50E9A4FE708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44C8AB-75B8-74C0-FCBE-024B2D6B2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937" t="433" r="18056" b="-433"/>
            <a:stretch/>
          </p:blipFill>
          <p:spPr>
            <a:xfrm rot="5400000">
              <a:off x="6664705" y="2453298"/>
              <a:ext cx="1869657" cy="2102485"/>
            </a:xfrm>
            <a:prstGeom prst="ellipse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79A9DC-7ABE-B5B1-E935-9926DB226AEC}"/>
              </a:ext>
            </a:extLst>
          </p:cNvPr>
          <p:cNvGrpSpPr/>
          <p:nvPr/>
        </p:nvGrpSpPr>
        <p:grpSpPr>
          <a:xfrm>
            <a:off x="2331982" y="5640555"/>
            <a:ext cx="7528033" cy="952759"/>
            <a:chOff x="4089457" y="193869"/>
            <a:chExt cx="7528033" cy="9527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193BC8-6223-ED4E-7605-A95392DE6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88" t="2605" r="17863" b="1831"/>
            <a:stretch/>
          </p:blipFill>
          <p:spPr>
            <a:xfrm rot="16200000">
              <a:off x="7354079" y="-3052667"/>
              <a:ext cx="952759" cy="74458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6F59C3-4D7A-D2CF-96BD-BA31153EB20B}"/>
                </a:ext>
              </a:extLst>
            </p:cNvPr>
            <p:cNvSpPr txBox="1"/>
            <p:nvPr/>
          </p:nvSpPr>
          <p:spPr>
            <a:xfrm>
              <a:off x="9839674" y="251182"/>
              <a:ext cx="17778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Greater Activation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Relative to Baseline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DC1886-D3F7-9A71-24AE-C93CBDE4A6D4}"/>
                </a:ext>
              </a:extLst>
            </p:cNvPr>
            <p:cNvSpPr txBox="1"/>
            <p:nvPr/>
          </p:nvSpPr>
          <p:spPr>
            <a:xfrm>
              <a:off x="4089457" y="264686"/>
              <a:ext cx="1499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Less Activation </a:t>
              </a:r>
              <a:br>
                <a:rPr lang="en-US" sz="1600" dirty="0"/>
              </a:br>
              <a:r>
                <a:rPr lang="en-US" sz="1600" dirty="0"/>
                <a:t>Relative to Baseline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76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47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D4FAC1-58C1-8658-2069-AB6AE32A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63696" y="264686"/>
            <a:ext cx="3264607" cy="2177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17A81B-F82E-ED88-A43B-B5340E93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401FDA-608F-4D2D-3A3E-DB9321AEE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2281" y="2732314"/>
            <a:ext cx="2265568" cy="19857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C8F30B-E7F4-C7BC-56A7-E47EEC5246F5}"/>
              </a:ext>
            </a:extLst>
          </p:cNvPr>
          <p:cNvGrpSpPr/>
          <p:nvPr/>
        </p:nvGrpSpPr>
        <p:grpSpPr>
          <a:xfrm>
            <a:off x="87086" y="3021240"/>
            <a:ext cx="2210163" cy="1670049"/>
            <a:chOff x="6585978" y="2458580"/>
            <a:chExt cx="2891397" cy="2068936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909A164-5478-D323-90D4-BF4119B909C2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934A27-70B3-87C6-98C6-3A5FAD085B14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A98AAD-C0E2-0F38-BA39-C04FE2712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937" t="433" r="18056" b="-433"/>
            <a:stretch/>
          </p:blipFill>
          <p:spPr>
            <a:xfrm>
              <a:off x="6585978" y="2503071"/>
              <a:ext cx="1893028" cy="1990983"/>
            </a:xfrm>
            <a:prstGeom prst="ellipse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0187D62-97BE-0D2A-A8EB-9EA549819C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585" y="2678521"/>
            <a:ext cx="2265568" cy="198575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8FC542-700B-C837-6BD1-D2F0B9F13D78}"/>
              </a:ext>
            </a:extLst>
          </p:cNvPr>
          <p:cNvGrpSpPr/>
          <p:nvPr/>
        </p:nvGrpSpPr>
        <p:grpSpPr>
          <a:xfrm>
            <a:off x="4123862" y="2967447"/>
            <a:ext cx="2249694" cy="1670049"/>
            <a:chOff x="6534263" y="2458580"/>
            <a:chExt cx="2943112" cy="2068936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6C037B-298C-620F-77F9-AA6C59D02201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1769AB-DFC2-7714-404A-2A8AF016657B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166287-8DD1-837D-7492-1CF80352E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 l="12937" t="433" r="18056" b="-433"/>
            <a:stretch/>
          </p:blipFill>
          <p:spPr>
            <a:xfrm rot="5400000">
              <a:off x="6650677" y="2453298"/>
              <a:ext cx="1869657" cy="2102485"/>
            </a:xfrm>
            <a:prstGeom prst="ellipse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9E0E44C-15AD-3F17-EAD3-223C73CB35B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0857" y="264686"/>
            <a:ext cx="3264607" cy="2177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DCFF1C-EE3E-724D-2D6C-C5DA9389D5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6475" y="2705532"/>
            <a:ext cx="2265568" cy="198575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A9E1600-4410-DF7A-B77C-37D5D64F35E8}"/>
              </a:ext>
            </a:extLst>
          </p:cNvPr>
          <p:cNvGrpSpPr/>
          <p:nvPr/>
        </p:nvGrpSpPr>
        <p:grpSpPr>
          <a:xfrm>
            <a:off x="8349697" y="2994458"/>
            <a:ext cx="2171750" cy="1670049"/>
            <a:chOff x="6636232" y="2458580"/>
            <a:chExt cx="2841143" cy="2068936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2E794A9-D563-EB8B-58B3-D7A1D2BC863A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922765-487B-A2F1-7EDA-B94ABA27E248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C62E43-A2F2-D136-0648-669EFEB4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 l="12937" t="433" r="18056" b="-433"/>
            <a:stretch/>
          </p:blipFill>
          <p:spPr>
            <a:xfrm rot="10800000">
              <a:off x="6636232" y="2577797"/>
              <a:ext cx="1974365" cy="1828110"/>
            </a:xfrm>
            <a:prstGeom prst="ellipse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117398-431A-DC09-379F-1EEB2BB09E74}"/>
              </a:ext>
            </a:extLst>
          </p:cNvPr>
          <p:cNvGrpSpPr/>
          <p:nvPr/>
        </p:nvGrpSpPr>
        <p:grpSpPr>
          <a:xfrm>
            <a:off x="2331982" y="5640555"/>
            <a:ext cx="7528033" cy="952759"/>
            <a:chOff x="4089457" y="193869"/>
            <a:chExt cx="7528033" cy="95275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62BB8D-B32A-EADC-DDF7-5E2323204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488" t="2605" r="17863" b="1831"/>
            <a:stretch/>
          </p:blipFill>
          <p:spPr>
            <a:xfrm rot="16200000">
              <a:off x="7354079" y="-3052667"/>
              <a:ext cx="952759" cy="744583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50A882-6A70-AA5E-BA0C-3FA40DFCAD21}"/>
                </a:ext>
              </a:extLst>
            </p:cNvPr>
            <p:cNvSpPr txBox="1"/>
            <p:nvPr/>
          </p:nvSpPr>
          <p:spPr>
            <a:xfrm>
              <a:off x="9839674" y="251182"/>
              <a:ext cx="17778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Greater Activation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Relative to Baseline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8C6915-3EF1-ABC5-710D-233EA43E614B}"/>
                </a:ext>
              </a:extLst>
            </p:cNvPr>
            <p:cNvSpPr txBox="1"/>
            <p:nvPr/>
          </p:nvSpPr>
          <p:spPr>
            <a:xfrm>
              <a:off x="4089457" y="264686"/>
              <a:ext cx="1499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Less Activation </a:t>
              </a:r>
              <a:br>
                <a:rPr lang="en-US" sz="1600" dirty="0"/>
              </a:br>
              <a:r>
                <a:rPr lang="en-US" sz="1600" dirty="0"/>
                <a:t>Relative to Baseline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27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48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D4FAC1-58C1-8658-2069-AB6AE32ACC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696" y="264686"/>
            <a:ext cx="3264607" cy="2177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17A81B-F82E-ED88-A43B-B5340E93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E0E44C-15AD-3F17-EAD3-223C73CB35B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0857" y="264686"/>
            <a:ext cx="3264607" cy="21770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565D3C-FAB9-A1CD-9283-71F47BB0A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2281" y="2732314"/>
            <a:ext cx="2265568" cy="198575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2E4E29-3AD8-79EF-E6A4-1F168885FF86}"/>
              </a:ext>
            </a:extLst>
          </p:cNvPr>
          <p:cNvGrpSpPr/>
          <p:nvPr/>
        </p:nvGrpSpPr>
        <p:grpSpPr>
          <a:xfrm>
            <a:off x="48183" y="3021240"/>
            <a:ext cx="2249065" cy="1670049"/>
            <a:chOff x="48183" y="3021240"/>
            <a:chExt cx="2249065" cy="167004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7721E8-0F87-2A5B-AEC5-242C27E23F80}"/>
                </a:ext>
              </a:extLst>
            </p:cNvPr>
            <p:cNvGrpSpPr/>
            <p:nvPr/>
          </p:nvGrpSpPr>
          <p:grpSpPr>
            <a:xfrm>
              <a:off x="244051" y="3021240"/>
              <a:ext cx="2053197" cy="1670049"/>
              <a:chOff x="6791325" y="2458580"/>
              <a:chExt cx="2686050" cy="2068936"/>
            </a:xfrm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4A08F582-8F04-3F70-C52A-9AAA22459E44}"/>
                  </a:ext>
                </a:extLst>
              </p:cNvPr>
              <p:cNvSpPr/>
              <p:nvPr/>
            </p:nvSpPr>
            <p:spPr>
              <a:xfrm rot="5400000">
                <a:off x="7615108" y="2631787"/>
                <a:ext cx="1990983" cy="1733550"/>
              </a:xfrm>
              <a:prstGeom prst="triangle">
                <a:avLst/>
              </a:prstGeom>
              <a:solidFill>
                <a:srgbClr val="E5DEDB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AE2A70D-48EA-678C-50BD-295CD9A1A002}"/>
                  </a:ext>
                </a:extLst>
              </p:cNvPr>
              <p:cNvSpPr/>
              <p:nvPr/>
            </p:nvSpPr>
            <p:spPr>
              <a:xfrm>
                <a:off x="6791325" y="2458580"/>
                <a:ext cx="1257300" cy="20689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94F438-49C9-02FE-9295-3D53C9BE6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83" y="3080517"/>
              <a:ext cx="1513808" cy="1583761"/>
            </a:xfrm>
            <a:prstGeom prst="rect">
              <a:avLst/>
            </a:prstGeom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EB6C273A-E955-C181-21F4-AED4B0CE4E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585" y="2678521"/>
            <a:ext cx="2265568" cy="1985757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4B90C46-0758-B94D-BEF5-5C097B171772}"/>
              </a:ext>
            </a:extLst>
          </p:cNvPr>
          <p:cNvGrpSpPr/>
          <p:nvPr/>
        </p:nvGrpSpPr>
        <p:grpSpPr>
          <a:xfrm>
            <a:off x="4123862" y="2967447"/>
            <a:ext cx="2249694" cy="1670049"/>
            <a:chOff x="6534263" y="2458580"/>
            <a:chExt cx="2943112" cy="2068936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2DB2F48D-F8D9-71AB-39EE-FF9CB2482970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44026CD-C850-DBD9-778C-286FBE6C4747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F113BDB-9004-AC44-03CA-B12807ECD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 l="12937" t="433" r="18056" b="-433"/>
            <a:stretch/>
          </p:blipFill>
          <p:spPr>
            <a:xfrm rot="5400000">
              <a:off x="6650677" y="2453298"/>
              <a:ext cx="1869657" cy="2102485"/>
            </a:xfrm>
            <a:prstGeom prst="ellipse">
              <a:avLst/>
            </a:prstGeom>
          </p:spPr>
        </p:pic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97DEFB62-3700-5021-E9AC-A37EDDA9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6475" y="2705532"/>
            <a:ext cx="2265568" cy="1985757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89FD528-E12D-6C8A-4FD0-357C939E8D1C}"/>
              </a:ext>
            </a:extLst>
          </p:cNvPr>
          <p:cNvGrpSpPr/>
          <p:nvPr/>
        </p:nvGrpSpPr>
        <p:grpSpPr>
          <a:xfrm>
            <a:off x="8349697" y="2994458"/>
            <a:ext cx="2171750" cy="1670049"/>
            <a:chOff x="6636232" y="2458580"/>
            <a:chExt cx="2841143" cy="2068936"/>
          </a:xfrm>
        </p:grpSpPr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E54687E5-7753-83A6-7F67-5DE9FCCC7771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98D5EAA-97BE-3C78-8834-5749580BD577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42B8DBC1-9757-C5A9-E758-BEC6DF2EC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 l="12937" t="433" r="18056" b="-433"/>
            <a:stretch/>
          </p:blipFill>
          <p:spPr>
            <a:xfrm rot="10800000">
              <a:off x="6636232" y="2577797"/>
              <a:ext cx="1974365" cy="1828110"/>
            </a:xfrm>
            <a:prstGeom prst="ellipse">
              <a:avLst/>
            </a:prstGeom>
          </p:spPr>
        </p:pic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F7C1AEC1-29D4-2781-F62E-5114AF91FC2A}"/>
              </a:ext>
            </a:extLst>
          </p:cNvPr>
          <p:cNvSpPr txBox="1"/>
          <p:nvPr/>
        </p:nvSpPr>
        <p:spPr>
          <a:xfrm>
            <a:off x="5061902" y="343856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687C308-C211-7F75-DC56-47701B123832}"/>
              </a:ext>
            </a:extLst>
          </p:cNvPr>
          <p:cNvSpPr txBox="1"/>
          <p:nvPr/>
        </p:nvSpPr>
        <p:spPr>
          <a:xfrm>
            <a:off x="5286168" y="3438561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571FB4D-5280-5313-ACC7-47E8F7F91B87}"/>
              </a:ext>
            </a:extLst>
          </p:cNvPr>
          <p:cNvSpPr txBox="1"/>
          <p:nvPr/>
        </p:nvSpPr>
        <p:spPr>
          <a:xfrm>
            <a:off x="4375264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386AC4C-729C-8EB4-5258-2EBF04BDEFEF}"/>
              </a:ext>
            </a:extLst>
          </p:cNvPr>
          <p:cNvSpPr txBox="1"/>
          <p:nvPr/>
        </p:nvSpPr>
        <p:spPr>
          <a:xfrm>
            <a:off x="4824285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2E4322F-7BBD-45DC-65BD-7F05A6126F8E}"/>
              </a:ext>
            </a:extLst>
          </p:cNvPr>
          <p:cNvSpPr txBox="1"/>
          <p:nvPr/>
        </p:nvSpPr>
        <p:spPr>
          <a:xfrm>
            <a:off x="4140777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D117CF5-81C8-EFA9-5812-2AA940CB5CA7}"/>
              </a:ext>
            </a:extLst>
          </p:cNvPr>
          <p:cNvSpPr txBox="1"/>
          <p:nvPr/>
        </p:nvSpPr>
        <p:spPr>
          <a:xfrm>
            <a:off x="5288222" y="365137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0DA07EB-F233-6934-A94D-D8FE892E9165}"/>
              </a:ext>
            </a:extLst>
          </p:cNvPr>
          <p:cNvSpPr txBox="1"/>
          <p:nvPr/>
        </p:nvSpPr>
        <p:spPr>
          <a:xfrm>
            <a:off x="5512488" y="365137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901C99B-B63A-5627-57C1-B1877478C267}"/>
              </a:ext>
            </a:extLst>
          </p:cNvPr>
          <p:cNvSpPr txBox="1"/>
          <p:nvPr/>
        </p:nvSpPr>
        <p:spPr>
          <a:xfrm>
            <a:off x="4601584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C754AB6-DA13-4A9F-BF06-64EDD13E3B8B}"/>
              </a:ext>
            </a:extLst>
          </p:cNvPr>
          <p:cNvSpPr txBox="1"/>
          <p:nvPr/>
        </p:nvSpPr>
        <p:spPr>
          <a:xfrm>
            <a:off x="5050605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AD70866-4116-25A0-AAD3-817D13977CF9}"/>
              </a:ext>
            </a:extLst>
          </p:cNvPr>
          <p:cNvSpPr txBox="1"/>
          <p:nvPr/>
        </p:nvSpPr>
        <p:spPr>
          <a:xfrm>
            <a:off x="4367097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C0D9D0F-F5C5-C6C5-26C6-C74F609EBC97}"/>
              </a:ext>
            </a:extLst>
          </p:cNvPr>
          <p:cNvSpPr txBox="1"/>
          <p:nvPr/>
        </p:nvSpPr>
        <p:spPr>
          <a:xfrm>
            <a:off x="5280528" y="387766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7D090C2-9E5F-0052-FD3B-06932261DE6C}"/>
              </a:ext>
            </a:extLst>
          </p:cNvPr>
          <p:cNvSpPr txBox="1"/>
          <p:nvPr/>
        </p:nvSpPr>
        <p:spPr>
          <a:xfrm>
            <a:off x="5504794" y="387766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C413173-6B0D-D5ED-7C81-605DA7EE438B}"/>
              </a:ext>
            </a:extLst>
          </p:cNvPr>
          <p:cNvSpPr txBox="1"/>
          <p:nvPr/>
        </p:nvSpPr>
        <p:spPr>
          <a:xfrm>
            <a:off x="4593890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1277A20-1713-54A8-12C5-58E0C8E8A80A}"/>
              </a:ext>
            </a:extLst>
          </p:cNvPr>
          <p:cNvSpPr txBox="1"/>
          <p:nvPr/>
        </p:nvSpPr>
        <p:spPr>
          <a:xfrm>
            <a:off x="5042911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B44AAD4-2595-D5AB-FB20-9BD75C456772}"/>
              </a:ext>
            </a:extLst>
          </p:cNvPr>
          <p:cNvSpPr txBox="1"/>
          <p:nvPr/>
        </p:nvSpPr>
        <p:spPr>
          <a:xfrm>
            <a:off x="4359403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8A5381E-AED6-9636-1008-4226826E7A37}"/>
              </a:ext>
            </a:extLst>
          </p:cNvPr>
          <p:cNvSpPr txBox="1"/>
          <p:nvPr/>
        </p:nvSpPr>
        <p:spPr>
          <a:xfrm>
            <a:off x="5276167" y="409932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687B90F-D534-2320-767D-115A36EE7198}"/>
              </a:ext>
            </a:extLst>
          </p:cNvPr>
          <p:cNvSpPr txBox="1"/>
          <p:nvPr/>
        </p:nvSpPr>
        <p:spPr>
          <a:xfrm>
            <a:off x="5500433" y="409932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2509417-7F26-BF77-8BD9-A507EEE94748}"/>
              </a:ext>
            </a:extLst>
          </p:cNvPr>
          <p:cNvSpPr txBox="1"/>
          <p:nvPr/>
        </p:nvSpPr>
        <p:spPr>
          <a:xfrm>
            <a:off x="4589529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416CD31-3802-F028-5AAB-DF689279DBF1}"/>
              </a:ext>
            </a:extLst>
          </p:cNvPr>
          <p:cNvSpPr txBox="1"/>
          <p:nvPr/>
        </p:nvSpPr>
        <p:spPr>
          <a:xfrm>
            <a:off x="5038550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A6D503E-0888-E7A4-AA33-F07B5CCEDDC5}"/>
              </a:ext>
            </a:extLst>
          </p:cNvPr>
          <p:cNvSpPr txBox="1"/>
          <p:nvPr/>
        </p:nvSpPr>
        <p:spPr>
          <a:xfrm>
            <a:off x="4355042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609A9EA-1054-DEC7-A59E-CE75FE8A856D}"/>
              </a:ext>
            </a:extLst>
          </p:cNvPr>
          <p:cNvSpPr txBox="1"/>
          <p:nvPr/>
        </p:nvSpPr>
        <p:spPr>
          <a:xfrm>
            <a:off x="5286168" y="431172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C28ED2D-9EB8-B857-CF8F-46B26F875410}"/>
              </a:ext>
            </a:extLst>
          </p:cNvPr>
          <p:cNvSpPr txBox="1"/>
          <p:nvPr/>
        </p:nvSpPr>
        <p:spPr>
          <a:xfrm>
            <a:off x="4599530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1D9E30B-0699-F614-368C-C1DDDDAF1C06}"/>
              </a:ext>
            </a:extLst>
          </p:cNvPr>
          <p:cNvSpPr txBox="1"/>
          <p:nvPr/>
        </p:nvSpPr>
        <p:spPr>
          <a:xfrm>
            <a:off x="5048551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CFD3057-22EA-EF01-1041-FDC01E14B2C2}"/>
              </a:ext>
            </a:extLst>
          </p:cNvPr>
          <p:cNvSpPr txBox="1"/>
          <p:nvPr/>
        </p:nvSpPr>
        <p:spPr>
          <a:xfrm>
            <a:off x="4365043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2B237BB-D863-D96B-C4DA-4AC5971A6A3E}"/>
              </a:ext>
            </a:extLst>
          </p:cNvPr>
          <p:cNvSpPr txBox="1"/>
          <p:nvPr/>
        </p:nvSpPr>
        <p:spPr>
          <a:xfrm>
            <a:off x="5279153" y="322574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0FD8488-6276-6733-1F4A-68331030CCB0}"/>
              </a:ext>
            </a:extLst>
          </p:cNvPr>
          <p:cNvSpPr txBox="1"/>
          <p:nvPr/>
        </p:nvSpPr>
        <p:spPr>
          <a:xfrm>
            <a:off x="4592515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CBDA330-CEA7-DFA2-A9A0-B45E2487B2C3}"/>
              </a:ext>
            </a:extLst>
          </p:cNvPr>
          <p:cNvSpPr txBox="1"/>
          <p:nvPr/>
        </p:nvSpPr>
        <p:spPr>
          <a:xfrm>
            <a:off x="5041536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4C30C2A-A7B9-52F4-78DB-FD1AFD08CECD}"/>
              </a:ext>
            </a:extLst>
          </p:cNvPr>
          <p:cNvSpPr txBox="1"/>
          <p:nvPr/>
        </p:nvSpPr>
        <p:spPr>
          <a:xfrm>
            <a:off x="4358028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CF5031D-DF8E-3ECA-F550-5855E0F5AFB4}"/>
              </a:ext>
            </a:extLst>
          </p:cNvPr>
          <p:cNvSpPr txBox="1"/>
          <p:nvPr/>
        </p:nvSpPr>
        <p:spPr>
          <a:xfrm>
            <a:off x="4822248" y="365174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899E40A-6547-6D31-8E2C-10AA93C15EBB}"/>
              </a:ext>
            </a:extLst>
          </p:cNvPr>
          <p:cNvSpPr txBox="1"/>
          <p:nvPr/>
        </p:nvSpPr>
        <p:spPr>
          <a:xfrm>
            <a:off x="4823748" y="38882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DC8EB8B-D6F7-91C7-AC5C-8F0803A78688}"/>
              </a:ext>
            </a:extLst>
          </p:cNvPr>
          <p:cNvSpPr txBox="1"/>
          <p:nvPr/>
        </p:nvSpPr>
        <p:spPr>
          <a:xfrm>
            <a:off x="4823915" y="410328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D3C3157-0083-DFF8-93A9-238AAFD76127}"/>
              </a:ext>
            </a:extLst>
          </p:cNvPr>
          <p:cNvSpPr txBox="1"/>
          <p:nvPr/>
        </p:nvSpPr>
        <p:spPr>
          <a:xfrm>
            <a:off x="4822683" y="431615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3DF54AA-2ACE-553D-9980-E79F7272143E}"/>
              </a:ext>
            </a:extLst>
          </p:cNvPr>
          <p:cNvSpPr txBox="1"/>
          <p:nvPr/>
        </p:nvSpPr>
        <p:spPr>
          <a:xfrm>
            <a:off x="4828413" y="322347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DA2F858-2C37-708C-9B42-1ACFF8E3CD9B}"/>
              </a:ext>
            </a:extLst>
          </p:cNvPr>
          <p:cNvSpPr txBox="1"/>
          <p:nvPr/>
        </p:nvSpPr>
        <p:spPr>
          <a:xfrm>
            <a:off x="4596022" y="30033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329C3D4-DB82-18F4-23D5-052C7BD656FC}"/>
              </a:ext>
            </a:extLst>
          </p:cNvPr>
          <p:cNvSpPr txBox="1"/>
          <p:nvPr/>
        </p:nvSpPr>
        <p:spPr>
          <a:xfrm>
            <a:off x="5060804" y="30126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9C3F767-ABEA-978F-52DD-30D802154A65}"/>
              </a:ext>
            </a:extLst>
          </p:cNvPr>
          <p:cNvSpPr txBox="1"/>
          <p:nvPr/>
        </p:nvSpPr>
        <p:spPr>
          <a:xfrm>
            <a:off x="5495461" y="34427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17FA4D4-9467-572B-FE8D-EBD2DF8B1B77}"/>
              </a:ext>
            </a:extLst>
          </p:cNvPr>
          <p:cNvSpPr txBox="1"/>
          <p:nvPr/>
        </p:nvSpPr>
        <p:spPr>
          <a:xfrm>
            <a:off x="4602003" y="344852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166CC15-FC92-7151-846C-0995872AC242}"/>
              </a:ext>
            </a:extLst>
          </p:cNvPr>
          <p:cNvSpPr txBox="1"/>
          <p:nvPr/>
        </p:nvSpPr>
        <p:spPr>
          <a:xfrm>
            <a:off x="4131828" y="366471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AD7C9E8-013D-5758-37DF-EAE69B5B9DEE}"/>
              </a:ext>
            </a:extLst>
          </p:cNvPr>
          <p:cNvSpPr txBox="1"/>
          <p:nvPr/>
        </p:nvSpPr>
        <p:spPr>
          <a:xfrm>
            <a:off x="4125161" y="387752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9AA8624-2BB5-3D8B-AF09-D820CEDB5E2E}"/>
              </a:ext>
            </a:extLst>
          </p:cNvPr>
          <p:cNvSpPr txBox="1"/>
          <p:nvPr/>
        </p:nvSpPr>
        <p:spPr>
          <a:xfrm>
            <a:off x="9296159" y="351831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2103474-59A9-11E1-5AED-4C2F43282365}"/>
              </a:ext>
            </a:extLst>
          </p:cNvPr>
          <p:cNvSpPr txBox="1"/>
          <p:nvPr/>
        </p:nvSpPr>
        <p:spPr>
          <a:xfrm>
            <a:off x="9520425" y="351831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83C752D-8DEF-356F-1EE2-F092C117A546}"/>
              </a:ext>
            </a:extLst>
          </p:cNvPr>
          <p:cNvSpPr txBox="1"/>
          <p:nvPr/>
        </p:nvSpPr>
        <p:spPr>
          <a:xfrm>
            <a:off x="8609521" y="35183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2F89076-3428-B40C-DF1C-67508249AECE}"/>
              </a:ext>
            </a:extLst>
          </p:cNvPr>
          <p:cNvSpPr txBox="1"/>
          <p:nvPr/>
        </p:nvSpPr>
        <p:spPr>
          <a:xfrm>
            <a:off x="9058542" y="35183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D1DE7F6-F9E9-1B29-48C3-A840D29F09C8}"/>
              </a:ext>
            </a:extLst>
          </p:cNvPr>
          <p:cNvSpPr txBox="1"/>
          <p:nvPr/>
        </p:nvSpPr>
        <p:spPr>
          <a:xfrm>
            <a:off x="8375034" y="35183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DE3BBF5E-F65A-E55D-E7C8-BB830B632211}"/>
              </a:ext>
            </a:extLst>
          </p:cNvPr>
          <p:cNvSpPr txBox="1"/>
          <p:nvPr/>
        </p:nvSpPr>
        <p:spPr>
          <a:xfrm>
            <a:off x="9522479" y="373113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06BFD88-CDB3-7A40-F9BB-0065ED1AC6C6}"/>
              </a:ext>
            </a:extLst>
          </p:cNvPr>
          <p:cNvSpPr txBox="1"/>
          <p:nvPr/>
        </p:nvSpPr>
        <p:spPr>
          <a:xfrm>
            <a:off x="8835841" y="373112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F5D596D-1F5A-BD48-E4B3-1F17BC151890}"/>
              </a:ext>
            </a:extLst>
          </p:cNvPr>
          <p:cNvSpPr txBox="1"/>
          <p:nvPr/>
        </p:nvSpPr>
        <p:spPr>
          <a:xfrm>
            <a:off x="9284862" y="373112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1A30CEB-2307-1829-DE0B-09D4BC71552E}"/>
              </a:ext>
            </a:extLst>
          </p:cNvPr>
          <p:cNvSpPr txBox="1"/>
          <p:nvPr/>
        </p:nvSpPr>
        <p:spPr>
          <a:xfrm>
            <a:off x="8601354" y="373112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8EF2371-319F-9485-CE9B-C45B57FC4FA7}"/>
              </a:ext>
            </a:extLst>
          </p:cNvPr>
          <p:cNvSpPr txBox="1"/>
          <p:nvPr/>
        </p:nvSpPr>
        <p:spPr>
          <a:xfrm>
            <a:off x="9514785" y="395741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3A413CE-CE0F-8D31-4F09-CCA59F9043FF}"/>
              </a:ext>
            </a:extLst>
          </p:cNvPr>
          <p:cNvSpPr txBox="1"/>
          <p:nvPr/>
        </p:nvSpPr>
        <p:spPr>
          <a:xfrm>
            <a:off x="8828147" y="39574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A3B3D6B-13CF-9044-55FC-8AC51DAEA36B}"/>
              </a:ext>
            </a:extLst>
          </p:cNvPr>
          <p:cNvSpPr txBox="1"/>
          <p:nvPr/>
        </p:nvSpPr>
        <p:spPr>
          <a:xfrm>
            <a:off x="9277168" y="39574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0D10F20-1FE7-22DA-5E26-F02EF617694B}"/>
              </a:ext>
            </a:extLst>
          </p:cNvPr>
          <p:cNvSpPr txBox="1"/>
          <p:nvPr/>
        </p:nvSpPr>
        <p:spPr>
          <a:xfrm>
            <a:off x="8593660" y="39574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2B5CD3C-452B-95ED-C875-82E8DE041871}"/>
              </a:ext>
            </a:extLst>
          </p:cNvPr>
          <p:cNvSpPr txBox="1"/>
          <p:nvPr/>
        </p:nvSpPr>
        <p:spPr>
          <a:xfrm>
            <a:off x="9510424" y="417907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8770AAF-10E6-0D61-BBCC-ED347586C0EE}"/>
              </a:ext>
            </a:extLst>
          </p:cNvPr>
          <p:cNvSpPr txBox="1"/>
          <p:nvPr/>
        </p:nvSpPr>
        <p:spPr>
          <a:xfrm>
            <a:off x="8823786" y="417907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F4FA25D-7CF0-5B60-1563-7A697AC2BDD6}"/>
              </a:ext>
            </a:extLst>
          </p:cNvPr>
          <p:cNvSpPr txBox="1"/>
          <p:nvPr/>
        </p:nvSpPr>
        <p:spPr>
          <a:xfrm>
            <a:off x="9272807" y="417907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291EF8D-AF61-602B-62A5-AC6DA0004801}"/>
              </a:ext>
            </a:extLst>
          </p:cNvPr>
          <p:cNvSpPr txBox="1"/>
          <p:nvPr/>
        </p:nvSpPr>
        <p:spPr>
          <a:xfrm>
            <a:off x="8618303" y="41744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2227F23-3EC0-A591-87D4-9FE86D3EBF97}"/>
              </a:ext>
            </a:extLst>
          </p:cNvPr>
          <p:cNvSpPr txBox="1"/>
          <p:nvPr/>
        </p:nvSpPr>
        <p:spPr>
          <a:xfrm>
            <a:off x="9520425" y="43914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C9BA8E5-DDA6-AD0E-2C42-92DB8744C97E}"/>
              </a:ext>
            </a:extLst>
          </p:cNvPr>
          <p:cNvSpPr txBox="1"/>
          <p:nvPr/>
        </p:nvSpPr>
        <p:spPr>
          <a:xfrm>
            <a:off x="8833787" y="439147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7C8FE6D-C87A-1201-CB03-EBDB6B197CBA}"/>
              </a:ext>
            </a:extLst>
          </p:cNvPr>
          <p:cNvSpPr txBox="1"/>
          <p:nvPr/>
        </p:nvSpPr>
        <p:spPr>
          <a:xfrm>
            <a:off x="9282808" y="439147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66773C0-8FAC-B3C1-D27F-212592AC7D44}"/>
              </a:ext>
            </a:extLst>
          </p:cNvPr>
          <p:cNvSpPr txBox="1"/>
          <p:nvPr/>
        </p:nvSpPr>
        <p:spPr>
          <a:xfrm>
            <a:off x="8599300" y="439147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2C6DF47-3E46-CA08-5FD3-DCB1F31C4A30}"/>
              </a:ext>
            </a:extLst>
          </p:cNvPr>
          <p:cNvSpPr txBox="1"/>
          <p:nvPr/>
        </p:nvSpPr>
        <p:spPr>
          <a:xfrm>
            <a:off x="9513410" y="330550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AC45B22-4A82-CC1F-135E-4EE513DF084E}"/>
              </a:ext>
            </a:extLst>
          </p:cNvPr>
          <p:cNvSpPr txBox="1"/>
          <p:nvPr/>
        </p:nvSpPr>
        <p:spPr>
          <a:xfrm>
            <a:off x="8826772" y="330549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C831BAD-7AA1-9155-9D72-CCEDC2AC5240}"/>
              </a:ext>
            </a:extLst>
          </p:cNvPr>
          <p:cNvSpPr txBox="1"/>
          <p:nvPr/>
        </p:nvSpPr>
        <p:spPr>
          <a:xfrm>
            <a:off x="9275793" y="330549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5339894-F825-2B89-51A5-56C61D1A11C4}"/>
              </a:ext>
            </a:extLst>
          </p:cNvPr>
          <p:cNvSpPr txBox="1"/>
          <p:nvPr/>
        </p:nvSpPr>
        <p:spPr>
          <a:xfrm>
            <a:off x="8592285" y="330549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1490C5-3315-777F-CBF3-0EE5088B0C02}"/>
              </a:ext>
            </a:extLst>
          </p:cNvPr>
          <p:cNvSpPr txBox="1"/>
          <p:nvPr/>
        </p:nvSpPr>
        <p:spPr>
          <a:xfrm>
            <a:off x="9056505" y="373149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6832523-B9B1-CCDB-6EB4-A550A34157A8}"/>
              </a:ext>
            </a:extLst>
          </p:cNvPr>
          <p:cNvSpPr txBox="1"/>
          <p:nvPr/>
        </p:nvSpPr>
        <p:spPr>
          <a:xfrm>
            <a:off x="9058005" y="39680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A9BF5B6-FB4B-042D-CF04-2F016D7515B5}"/>
              </a:ext>
            </a:extLst>
          </p:cNvPr>
          <p:cNvSpPr txBox="1"/>
          <p:nvPr/>
        </p:nvSpPr>
        <p:spPr>
          <a:xfrm>
            <a:off x="9058172" y="418303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A59250E-3C4F-BAF6-1250-D015CBFF2BD9}"/>
              </a:ext>
            </a:extLst>
          </p:cNvPr>
          <p:cNvSpPr txBox="1"/>
          <p:nvPr/>
        </p:nvSpPr>
        <p:spPr>
          <a:xfrm>
            <a:off x="9056940" y="439591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F1E83D3-A514-F56D-D734-ECDEE3E38707}"/>
              </a:ext>
            </a:extLst>
          </p:cNvPr>
          <p:cNvSpPr txBox="1"/>
          <p:nvPr/>
        </p:nvSpPr>
        <p:spPr>
          <a:xfrm>
            <a:off x="9062670" y="330323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E82C0E9-1689-0A31-3C8B-57E805B422A2}"/>
              </a:ext>
            </a:extLst>
          </p:cNvPr>
          <p:cNvSpPr txBox="1"/>
          <p:nvPr/>
        </p:nvSpPr>
        <p:spPr>
          <a:xfrm>
            <a:off x="8830279" y="30831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8165DB5D-69C0-4843-9F5E-88C44F85DD70}"/>
              </a:ext>
            </a:extLst>
          </p:cNvPr>
          <p:cNvSpPr txBox="1"/>
          <p:nvPr/>
        </p:nvSpPr>
        <p:spPr>
          <a:xfrm>
            <a:off x="9280423" y="310817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81613A4-998E-CB14-E0F8-6AD1F03599BA}"/>
              </a:ext>
            </a:extLst>
          </p:cNvPr>
          <p:cNvSpPr txBox="1"/>
          <p:nvPr/>
        </p:nvSpPr>
        <p:spPr>
          <a:xfrm>
            <a:off x="8836260" y="352827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F8C1050-7328-42BC-7B79-45A12712D7D2}"/>
              </a:ext>
            </a:extLst>
          </p:cNvPr>
          <p:cNvSpPr txBox="1"/>
          <p:nvPr/>
        </p:nvSpPr>
        <p:spPr>
          <a:xfrm>
            <a:off x="8393623" y="3744601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7B39C8B-1375-C2E9-80CA-BA223E6CC9FD}"/>
              </a:ext>
            </a:extLst>
          </p:cNvPr>
          <p:cNvSpPr txBox="1"/>
          <p:nvPr/>
        </p:nvSpPr>
        <p:spPr>
          <a:xfrm>
            <a:off x="8391035" y="396149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9902E1A-456F-35E9-E386-CA8ED69121C9}"/>
              </a:ext>
            </a:extLst>
          </p:cNvPr>
          <p:cNvSpPr txBox="1"/>
          <p:nvPr/>
        </p:nvSpPr>
        <p:spPr>
          <a:xfrm>
            <a:off x="9711902" y="3735251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98C21CC-AF54-FACA-D186-05A20B01275B}"/>
              </a:ext>
            </a:extLst>
          </p:cNvPr>
          <p:cNvSpPr txBox="1"/>
          <p:nvPr/>
        </p:nvSpPr>
        <p:spPr>
          <a:xfrm>
            <a:off x="9068828" y="308833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F415C51-FC15-6415-4C81-C3ED2B8E0817}"/>
              </a:ext>
            </a:extLst>
          </p:cNvPr>
          <p:cNvSpPr txBox="1"/>
          <p:nvPr/>
        </p:nvSpPr>
        <p:spPr>
          <a:xfrm>
            <a:off x="8399279" y="414636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AFBB2D6-7721-D0A6-8BF3-6DF51F921603}"/>
              </a:ext>
            </a:extLst>
          </p:cNvPr>
          <p:cNvGrpSpPr/>
          <p:nvPr/>
        </p:nvGrpSpPr>
        <p:grpSpPr>
          <a:xfrm>
            <a:off x="2331982" y="5640555"/>
            <a:ext cx="7528033" cy="952759"/>
            <a:chOff x="4089457" y="193869"/>
            <a:chExt cx="7528033" cy="952759"/>
          </a:xfrm>
        </p:grpSpPr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5628280E-7798-6FE4-5A57-1C7D1300E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488" t="2605" r="17863" b="1831"/>
            <a:stretch/>
          </p:blipFill>
          <p:spPr>
            <a:xfrm rot="16200000">
              <a:off x="7354079" y="-3052667"/>
              <a:ext cx="952759" cy="7445831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1C22453-7CBD-2D14-4820-5BBDF259A8B1}"/>
                </a:ext>
              </a:extLst>
            </p:cNvPr>
            <p:cNvSpPr txBox="1"/>
            <p:nvPr/>
          </p:nvSpPr>
          <p:spPr>
            <a:xfrm>
              <a:off x="9839674" y="251182"/>
              <a:ext cx="17778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Greater Activation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Relative to Baseline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D298378-2606-7771-EC9A-6AD4554881E8}"/>
                </a:ext>
              </a:extLst>
            </p:cNvPr>
            <p:cNvSpPr txBox="1"/>
            <p:nvPr/>
          </p:nvSpPr>
          <p:spPr>
            <a:xfrm>
              <a:off x="4089457" y="264686"/>
              <a:ext cx="1499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Less Activation </a:t>
              </a:r>
              <a:br>
                <a:rPr lang="en-US" sz="1600" dirty="0"/>
              </a:br>
              <a:r>
                <a:rPr lang="en-US" sz="1600" dirty="0"/>
                <a:t>Relative to Baseline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68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49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D4FAC1-58C1-8658-2069-AB6AE32ACC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696" y="264686"/>
            <a:ext cx="3264607" cy="2177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17A81B-F82E-ED88-A43B-B5340E93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6" y="264686"/>
            <a:ext cx="3264607" cy="2177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187D62-97BE-0D2A-A8EB-9EA549819C5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585" y="2678521"/>
            <a:ext cx="2265568" cy="198575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8FC542-700B-C837-6BD1-D2F0B9F13D78}"/>
              </a:ext>
            </a:extLst>
          </p:cNvPr>
          <p:cNvGrpSpPr/>
          <p:nvPr/>
        </p:nvGrpSpPr>
        <p:grpSpPr>
          <a:xfrm>
            <a:off x="4123862" y="2967447"/>
            <a:ext cx="2249694" cy="1670049"/>
            <a:chOff x="6534263" y="2458580"/>
            <a:chExt cx="2943112" cy="2068936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86C037B-298C-620F-77F9-AA6C59D02201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1769AB-DFC2-7714-404A-2A8AF016657B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166287-8DD1-837D-7492-1CF80352E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l="12937" t="433" r="18056" b="-433"/>
            <a:stretch/>
          </p:blipFill>
          <p:spPr>
            <a:xfrm rot="5400000">
              <a:off x="6650677" y="2453298"/>
              <a:ext cx="1869657" cy="2102485"/>
            </a:xfrm>
            <a:prstGeom prst="ellipse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9E0E44C-15AD-3F17-EAD3-223C73CB35B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0857" y="264686"/>
            <a:ext cx="3264607" cy="2177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DCFF1C-EE3E-724D-2D6C-C5DA9389D52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6475" y="2705532"/>
            <a:ext cx="2265568" cy="198575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A9E1600-4410-DF7A-B77C-37D5D64F35E8}"/>
              </a:ext>
            </a:extLst>
          </p:cNvPr>
          <p:cNvGrpSpPr/>
          <p:nvPr/>
        </p:nvGrpSpPr>
        <p:grpSpPr>
          <a:xfrm>
            <a:off x="8349697" y="2994458"/>
            <a:ext cx="2171750" cy="1670049"/>
            <a:chOff x="6636232" y="2458580"/>
            <a:chExt cx="2841143" cy="2068936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2E794A9-D563-EB8B-58B3-D7A1D2BC863A}"/>
                </a:ext>
              </a:extLst>
            </p:cNvPr>
            <p:cNvSpPr/>
            <p:nvPr/>
          </p:nvSpPr>
          <p:spPr>
            <a:xfrm rot="5400000">
              <a:off x="7615108" y="2631787"/>
              <a:ext cx="1990983" cy="1733550"/>
            </a:xfrm>
            <a:prstGeom prst="triangle">
              <a:avLst/>
            </a:prstGeom>
            <a:solidFill>
              <a:srgbClr val="E5DEDB">
                <a:alpha val="50196"/>
              </a:srgb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922765-487B-A2F1-7EDA-B94ABA27E248}"/>
                </a:ext>
              </a:extLst>
            </p:cNvPr>
            <p:cNvSpPr/>
            <p:nvPr/>
          </p:nvSpPr>
          <p:spPr>
            <a:xfrm>
              <a:off x="6791325" y="2458580"/>
              <a:ext cx="1257300" cy="2068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C62E43-A2F2-D136-0648-669EFEB4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l="12937" t="433" r="18056" b="-433"/>
            <a:stretch/>
          </p:blipFill>
          <p:spPr>
            <a:xfrm rot="10800000">
              <a:off x="6636232" y="2577797"/>
              <a:ext cx="1974365" cy="1828110"/>
            </a:xfrm>
            <a:prstGeom prst="ellipse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2565D3C-FAB9-A1CD-9283-71F47BB0A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39" b="93788" l="9031" r="91368">
                        <a14:foregroundMark x1="9163" y1="62424" x2="9429" y2="44848"/>
                        <a14:foregroundMark x1="88977" y1="43788" x2="91368" y2="54848"/>
                        <a14:foregroundMark x1="91368" y1="54848" x2="88977" y2="63030"/>
                        <a14:foregroundMark x1="61355" y1="93788" x2="58699" y2="86061"/>
                        <a14:foregroundMark x1="62815" y1="9848" x2="62815" y2="9848"/>
                        <a14:foregroundMark x1="56042" y1="9242" x2="56042" y2="9242"/>
                        <a14:foregroundMark x1="63214" y1="8939" x2="63214" y2="89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2281" y="2732314"/>
            <a:ext cx="2265568" cy="198575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2E4E29-3AD8-79EF-E6A4-1F168885FF86}"/>
              </a:ext>
            </a:extLst>
          </p:cNvPr>
          <p:cNvGrpSpPr/>
          <p:nvPr/>
        </p:nvGrpSpPr>
        <p:grpSpPr>
          <a:xfrm>
            <a:off x="48183" y="3021240"/>
            <a:ext cx="2249065" cy="1670049"/>
            <a:chOff x="48183" y="3021240"/>
            <a:chExt cx="2249065" cy="167004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7721E8-0F87-2A5B-AEC5-242C27E23F80}"/>
                </a:ext>
              </a:extLst>
            </p:cNvPr>
            <p:cNvGrpSpPr/>
            <p:nvPr/>
          </p:nvGrpSpPr>
          <p:grpSpPr>
            <a:xfrm>
              <a:off x="244051" y="3021240"/>
              <a:ext cx="2053197" cy="1670049"/>
              <a:chOff x="6791325" y="2458580"/>
              <a:chExt cx="2686050" cy="2068936"/>
            </a:xfrm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4A08F582-8F04-3F70-C52A-9AAA22459E44}"/>
                  </a:ext>
                </a:extLst>
              </p:cNvPr>
              <p:cNvSpPr/>
              <p:nvPr/>
            </p:nvSpPr>
            <p:spPr>
              <a:xfrm rot="5400000">
                <a:off x="7615108" y="2631787"/>
                <a:ext cx="1990983" cy="1733550"/>
              </a:xfrm>
              <a:prstGeom prst="triangle">
                <a:avLst/>
              </a:prstGeom>
              <a:solidFill>
                <a:srgbClr val="E5DEDB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AE2A70D-48EA-678C-50BD-295CD9A1A002}"/>
                  </a:ext>
                </a:extLst>
              </p:cNvPr>
              <p:cNvSpPr/>
              <p:nvPr/>
            </p:nvSpPr>
            <p:spPr>
              <a:xfrm>
                <a:off x="6791325" y="2458580"/>
                <a:ext cx="1257300" cy="20689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94F438-49C9-02FE-9295-3D53C9BE6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83" y="3080517"/>
              <a:ext cx="1513808" cy="158376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890D50E-928C-3093-4A2E-79866523A9D7}"/>
              </a:ext>
            </a:extLst>
          </p:cNvPr>
          <p:cNvSpPr txBox="1"/>
          <p:nvPr/>
        </p:nvSpPr>
        <p:spPr>
          <a:xfrm>
            <a:off x="5061902" y="343856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FFF07D-EBB1-A38C-8580-195A4C824C37}"/>
              </a:ext>
            </a:extLst>
          </p:cNvPr>
          <p:cNvSpPr txBox="1"/>
          <p:nvPr/>
        </p:nvSpPr>
        <p:spPr>
          <a:xfrm>
            <a:off x="5286168" y="3438561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E4703E-0B24-84D7-55C2-A34978A27A27}"/>
              </a:ext>
            </a:extLst>
          </p:cNvPr>
          <p:cNvSpPr txBox="1"/>
          <p:nvPr/>
        </p:nvSpPr>
        <p:spPr>
          <a:xfrm>
            <a:off x="4375264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1ADC8-0C3A-EA44-FDF0-C109893643B9}"/>
              </a:ext>
            </a:extLst>
          </p:cNvPr>
          <p:cNvSpPr txBox="1"/>
          <p:nvPr/>
        </p:nvSpPr>
        <p:spPr>
          <a:xfrm>
            <a:off x="4824285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C5D3DC-1C9C-0D13-B331-7597DDC8ED0E}"/>
              </a:ext>
            </a:extLst>
          </p:cNvPr>
          <p:cNvSpPr txBox="1"/>
          <p:nvPr/>
        </p:nvSpPr>
        <p:spPr>
          <a:xfrm>
            <a:off x="4140777" y="34385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3BA2DF-F2D8-424A-3B89-09677D2AD90F}"/>
              </a:ext>
            </a:extLst>
          </p:cNvPr>
          <p:cNvSpPr txBox="1"/>
          <p:nvPr/>
        </p:nvSpPr>
        <p:spPr>
          <a:xfrm>
            <a:off x="5288222" y="365137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A79F8D-646B-C1A6-03CA-25FCD4A6A49C}"/>
              </a:ext>
            </a:extLst>
          </p:cNvPr>
          <p:cNvSpPr txBox="1"/>
          <p:nvPr/>
        </p:nvSpPr>
        <p:spPr>
          <a:xfrm>
            <a:off x="5512488" y="365137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80E348-2AED-71B1-095D-FFBAD1D33809}"/>
              </a:ext>
            </a:extLst>
          </p:cNvPr>
          <p:cNvSpPr txBox="1"/>
          <p:nvPr/>
        </p:nvSpPr>
        <p:spPr>
          <a:xfrm>
            <a:off x="4601584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CEB1B0-C756-B7AD-8C97-FBB73BB880A0}"/>
              </a:ext>
            </a:extLst>
          </p:cNvPr>
          <p:cNvSpPr txBox="1"/>
          <p:nvPr/>
        </p:nvSpPr>
        <p:spPr>
          <a:xfrm>
            <a:off x="5050605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16E65A-E211-ED96-AA6A-CD703A147D49}"/>
              </a:ext>
            </a:extLst>
          </p:cNvPr>
          <p:cNvSpPr txBox="1"/>
          <p:nvPr/>
        </p:nvSpPr>
        <p:spPr>
          <a:xfrm>
            <a:off x="4367097" y="36513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AAC439-A288-67E3-4AD9-DEDB94A040F9}"/>
              </a:ext>
            </a:extLst>
          </p:cNvPr>
          <p:cNvSpPr txBox="1"/>
          <p:nvPr/>
        </p:nvSpPr>
        <p:spPr>
          <a:xfrm>
            <a:off x="5280528" y="387766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6A60B0-BB99-592C-FD6A-1B80A64252BE}"/>
              </a:ext>
            </a:extLst>
          </p:cNvPr>
          <p:cNvSpPr txBox="1"/>
          <p:nvPr/>
        </p:nvSpPr>
        <p:spPr>
          <a:xfrm>
            <a:off x="5504794" y="387766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1A3191-A4F4-485F-6206-8DE9979937D0}"/>
              </a:ext>
            </a:extLst>
          </p:cNvPr>
          <p:cNvSpPr txBox="1"/>
          <p:nvPr/>
        </p:nvSpPr>
        <p:spPr>
          <a:xfrm>
            <a:off x="4593890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73FE7C-341D-F5DF-05B6-1ED62D7CD158}"/>
              </a:ext>
            </a:extLst>
          </p:cNvPr>
          <p:cNvSpPr txBox="1"/>
          <p:nvPr/>
        </p:nvSpPr>
        <p:spPr>
          <a:xfrm>
            <a:off x="5042911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5F9CF5-86EC-F5AB-BF4F-9CC63B3928CE}"/>
              </a:ext>
            </a:extLst>
          </p:cNvPr>
          <p:cNvSpPr txBox="1"/>
          <p:nvPr/>
        </p:nvSpPr>
        <p:spPr>
          <a:xfrm>
            <a:off x="4359403" y="38776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D816F98-833F-7B51-5C5A-DF2EFB7A9E0B}"/>
              </a:ext>
            </a:extLst>
          </p:cNvPr>
          <p:cNvSpPr txBox="1"/>
          <p:nvPr/>
        </p:nvSpPr>
        <p:spPr>
          <a:xfrm>
            <a:off x="5276167" y="409932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9536F2-9A28-91AE-4411-AAA9E2D9D8F2}"/>
              </a:ext>
            </a:extLst>
          </p:cNvPr>
          <p:cNvSpPr txBox="1"/>
          <p:nvPr/>
        </p:nvSpPr>
        <p:spPr>
          <a:xfrm>
            <a:off x="5500433" y="409932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0E1EDE-7CBE-6D37-5301-1475BB5C40B8}"/>
              </a:ext>
            </a:extLst>
          </p:cNvPr>
          <p:cNvSpPr txBox="1"/>
          <p:nvPr/>
        </p:nvSpPr>
        <p:spPr>
          <a:xfrm>
            <a:off x="4589529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03986C-901F-B83E-A9C0-A1B26368D85B}"/>
              </a:ext>
            </a:extLst>
          </p:cNvPr>
          <p:cNvSpPr txBox="1"/>
          <p:nvPr/>
        </p:nvSpPr>
        <p:spPr>
          <a:xfrm>
            <a:off x="5038550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23B637E-DAAE-DEB7-4B40-A7AA17F695CB}"/>
              </a:ext>
            </a:extLst>
          </p:cNvPr>
          <p:cNvSpPr txBox="1"/>
          <p:nvPr/>
        </p:nvSpPr>
        <p:spPr>
          <a:xfrm>
            <a:off x="4355042" y="409932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796654-11FB-2F5E-7AEF-3DC36398C6FB}"/>
              </a:ext>
            </a:extLst>
          </p:cNvPr>
          <p:cNvSpPr txBox="1"/>
          <p:nvPr/>
        </p:nvSpPr>
        <p:spPr>
          <a:xfrm>
            <a:off x="5286168" y="431172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1B0CA3-D2FC-75C5-C0BD-8A6FF0EFD339}"/>
              </a:ext>
            </a:extLst>
          </p:cNvPr>
          <p:cNvSpPr txBox="1"/>
          <p:nvPr/>
        </p:nvSpPr>
        <p:spPr>
          <a:xfrm>
            <a:off x="4599530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C2DCD7-DE07-30AF-A2C3-E973B5E130C7}"/>
              </a:ext>
            </a:extLst>
          </p:cNvPr>
          <p:cNvSpPr txBox="1"/>
          <p:nvPr/>
        </p:nvSpPr>
        <p:spPr>
          <a:xfrm>
            <a:off x="5048551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63A685-BDC5-6C09-47CD-9203ED6D0C4F}"/>
              </a:ext>
            </a:extLst>
          </p:cNvPr>
          <p:cNvSpPr txBox="1"/>
          <p:nvPr/>
        </p:nvSpPr>
        <p:spPr>
          <a:xfrm>
            <a:off x="4365043" y="431172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C92098-BC4C-0745-70C6-A4F02FB5C7D9}"/>
              </a:ext>
            </a:extLst>
          </p:cNvPr>
          <p:cNvSpPr txBox="1"/>
          <p:nvPr/>
        </p:nvSpPr>
        <p:spPr>
          <a:xfrm>
            <a:off x="5279153" y="322574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E91CDE8-ACF5-6722-64E2-59A1743AD8FE}"/>
              </a:ext>
            </a:extLst>
          </p:cNvPr>
          <p:cNvSpPr txBox="1"/>
          <p:nvPr/>
        </p:nvSpPr>
        <p:spPr>
          <a:xfrm>
            <a:off x="4592515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AF7AA71-3ED2-59EA-E6DB-682DB61EEE3C}"/>
              </a:ext>
            </a:extLst>
          </p:cNvPr>
          <p:cNvSpPr txBox="1"/>
          <p:nvPr/>
        </p:nvSpPr>
        <p:spPr>
          <a:xfrm>
            <a:off x="5041536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7E57D93-F2C3-B33D-3D02-BAE0296981BA}"/>
              </a:ext>
            </a:extLst>
          </p:cNvPr>
          <p:cNvSpPr txBox="1"/>
          <p:nvPr/>
        </p:nvSpPr>
        <p:spPr>
          <a:xfrm>
            <a:off x="4358028" y="32257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943DCEE-478B-DA99-130C-4637898726E1}"/>
              </a:ext>
            </a:extLst>
          </p:cNvPr>
          <p:cNvSpPr txBox="1"/>
          <p:nvPr/>
        </p:nvSpPr>
        <p:spPr>
          <a:xfrm>
            <a:off x="4822248" y="365174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6CC99E-C478-833C-6195-F5B61B49EF4E}"/>
              </a:ext>
            </a:extLst>
          </p:cNvPr>
          <p:cNvSpPr txBox="1"/>
          <p:nvPr/>
        </p:nvSpPr>
        <p:spPr>
          <a:xfrm>
            <a:off x="4823748" y="388826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ABBD12-07B6-0902-C131-8930B1AC540A}"/>
              </a:ext>
            </a:extLst>
          </p:cNvPr>
          <p:cNvSpPr txBox="1"/>
          <p:nvPr/>
        </p:nvSpPr>
        <p:spPr>
          <a:xfrm>
            <a:off x="4823915" y="410328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062C76-D99C-E73D-4E3C-FC8EBD9BAE8C}"/>
              </a:ext>
            </a:extLst>
          </p:cNvPr>
          <p:cNvSpPr txBox="1"/>
          <p:nvPr/>
        </p:nvSpPr>
        <p:spPr>
          <a:xfrm>
            <a:off x="4822683" y="431615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089DBA-E4D1-55B8-71D8-09C53217E98B}"/>
              </a:ext>
            </a:extLst>
          </p:cNvPr>
          <p:cNvSpPr txBox="1"/>
          <p:nvPr/>
        </p:nvSpPr>
        <p:spPr>
          <a:xfrm>
            <a:off x="4828413" y="322347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199D7D-905C-9766-92C6-7A86AB14EA64}"/>
              </a:ext>
            </a:extLst>
          </p:cNvPr>
          <p:cNvSpPr txBox="1"/>
          <p:nvPr/>
        </p:nvSpPr>
        <p:spPr>
          <a:xfrm>
            <a:off x="4596022" y="30033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B33C34F-08AD-F0AB-D19B-BE7A5F03A80A}"/>
              </a:ext>
            </a:extLst>
          </p:cNvPr>
          <p:cNvSpPr txBox="1"/>
          <p:nvPr/>
        </p:nvSpPr>
        <p:spPr>
          <a:xfrm>
            <a:off x="5060804" y="301266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9BD542B-3D93-F387-AB30-E772B74C79CB}"/>
              </a:ext>
            </a:extLst>
          </p:cNvPr>
          <p:cNvSpPr txBox="1"/>
          <p:nvPr/>
        </p:nvSpPr>
        <p:spPr>
          <a:xfrm>
            <a:off x="5495461" y="34427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0081CF3-753D-69A7-9B1D-87A9C0C7D60F}"/>
              </a:ext>
            </a:extLst>
          </p:cNvPr>
          <p:cNvSpPr txBox="1"/>
          <p:nvPr/>
        </p:nvSpPr>
        <p:spPr>
          <a:xfrm>
            <a:off x="4602003" y="344852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596B6D2-A26C-30FA-FCCB-4FFF8569E83E}"/>
              </a:ext>
            </a:extLst>
          </p:cNvPr>
          <p:cNvSpPr txBox="1"/>
          <p:nvPr/>
        </p:nvSpPr>
        <p:spPr>
          <a:xfrm>
            <a:off x="4131828" y="366471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0E5E6DA-667E-57BC-EBC5-DA8949C614F6}"/>
              </a:ext>
            </a:extLst>
          </p:cNvPr>
          <p:cNvSpPr txBox="1"/>
          <p:nvPr/>
        </p:nvSpPr>
        <p:spPr>
          <a:xfrm>
            <a:off x="4125161" y="387752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34561DC-2752-6F43-3D01-81EE3C02CB64}"/>
              </a:ext>
            </a:extLst>
          </p:cNvPr>
          <p:cNvSpPr txBox="1"/>
          <p:nvPr/>
        </p:nvSpPr>
        <p:spPr>
          <a:xfrm>
            <a:off x="9296159" y="351831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8B9814-76F2-5D07-3632-CA15E84B3EDE}"/>
              </a:ext>
            </a:extLst>
          </p:cNvPr>
          <p:cNvSpPr txBox="1"/>
          <p:nvPr/>
        </p:nvSpPr>
        <p:spPr>
          <a:xfrm>
            <a:off x="9520425" y="351831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E2F753-FC4A-96E0-D528-DABE85F8A716}"/>
              </a:ext>
            </a:extLst>
          </p:cNvPr>
          <p:cNvSpPr txBox="1"/>
          <p:nvPr/>
        </p:nvSpPr>
        <p:spPr>
          <a:xfrm>
            <a:off x="8609521" y="35183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02B806-1640-75DA-C3BB-1272BB38EBED}"/>
              </a:ext>
            </a:extLst>
          </p:cNvPr>
          <p:cNvSpPr txBox="1"/>
          <p:nvPr/>
        </p:nvSpPr>
        <p:spPr>
          <a:xfrm>
            <a:off x="9058542" y="35183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CFA5E76-3B72-903B-448D-6347A4D1F132}"/>
              </a:ext>
            </a:extLst>
          </p:cNvPr>
          <p:cNvSpPr txBox="1"/>
          <p:nvPr/>
        </p:nvSpPr>
        <p:spPr>
          <a:xfrm>
            <a:off x="8375034" y="35183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787A6C5-84D8-87C1-AD08-EFF28C08F771}"/>
              </a:ext>
            </a:extLst>
          </p:cNvPr>
          <p:cNvSpPr txBox="1"/>
          <p:nvPr/>
        </p:nvSpPr>
        <p:spPr>
          <a:xfrm>
            <a:off x="9522479" y="373113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1DAF71E-EF94-732D-4A88-5C41D4356C32}"/>
              </a:ext>
            </a:extLst>
          </p:cNvPr>
          <p:cNvSpPr txBox="1"/>
          <p:nvPr/>
        </p:nvSpPr>
        <p:spPr>
          <a:xfrm>
            <a:off x="8835841" y="373112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B7DB4C-18B4-5C88-2218-28ADA4CCA34B}"/>
              </a:ext>
            </a:extLst>
          </p:cNvPr>
          <p:cNvSpPr txBox="1"/>
          <p:nvPr/>
        </p:nvSpPr>
        <p:spPr>
          <a:xfrm>
            <a:off x="9284862" y="373112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4AA2DE2-C668-EC56-F8DA-8CF707E11E58}"/>
              </a:ext>
            </a:extLst>
          </p:cNvPr>
          <p:cNvSpPr txBox="1"/>
          <p:nvPr/>
        </p:nvSpPr>
        <p:spPr>
          <a:xfrm>
            <a:off x="8601354" y="373112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058825C-148C-9026-6940-918BABD4CB9C}"/>
              </a:ext>
            </a:extLst>
          </p:cNvPr>
          <p:cNvSpPr txBox="1"/>
          <p:nvPr/>
        </p:nvSpPr>
        <p:spPr>
          <a:xfrm>
            <a:off x="9514785" y="395741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73B363A-4F13-E3F5-859C-409733F336BE}"/>
              </a:ext>
            </a:extLst>
          </p:cNvPr>
          <p:cNvSpPr txBox="1"/>
          <p:nvPr/>
        </p:nvSpPr>
        <p:spPr>
          <a:xfrm>
            <a:off x="8828147" y="39574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699D3E0-E45E-2338-B3C9-E34667FFC76F}"/>
              </a:ext>
            </a:extLst>
          </p:cNvPr>
          <p:cNvSpPr txBox="1"/>
          <p:nvPr/>
        </p:nvSpPr>
        <p:spPr>
          <a:xfrm>
            <a:off x="9277168" y="39574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9EB87D-D00F-B9CA-D50F-9269F972A17F}"/>
              </a:ext>
            </a:extLst>
          </p:cNvPr>
          <p:cNvSpPr txBox="1"/>
          <p:nvPr/>
        </p:nvSpPr>
        <p:spPr>
          <a:xfrm>
            <a:off x="8593660" y="39574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E5EC29D-6A19-EB60-6DB0-62912FBEA1C4}"/>
              </a:ext>
            </a:extLst>
          </p:cNvPr>
          <p:cNvSpPr txBox="1"/>
          <p:nvPr/>
        </p:nvSpPr>
        <p:spPr>
          <a:xfrm>
            <a:off x="9510424" y="417907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353E66C-E09C-F51E-3395-7E5A3766F378}"/>
              </a:ext>
            </a:extLst>
          </p:cNvPr>
          <p:cNvSpPr txBox="1"/>
          <p:nvPr/>
        </p:nvSpPr>
        <p:spPr>
          <a:xfrm>
            <a:off x="8823786" y="417907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089A256-F827-D519-FAC6-BD080B1EC5DB}"/>
              </a:ext>
            </a:extLst>
          </p:cNvPr>
          <p:cNvSpPr txBox="1"/>
          <p:nvPr/>
        </p:nvSpPr>
        <p:spPr>
          <a:xfrm>
            <a:off x="9272807" y="417907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C21DF67-ABDE-BFC6-5DFF-E7A6CF561360}"/>
              </a:ext>
            </a:extLst>
          </p:cNvPr>
          <p:cNvSpPr txBox="1"/>
          <p:nvPr/>
        </p:nvSpPr>
        <p:spPr>
          <a:xfrm>
            <a:off x="8618303" y="417444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5012458-43D2-102F-7252-B0D7CF416E71}"/>
              </a:ext>
            </a:extLst>
          </p:cNvPr>
          <p:cNvSpPr txBox="1"/>
          <p:nvPr/>
        </p:nvSpPr>
        <p:spPr>
          <a:xfrm>
            <a:off x="9520425" y="439147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5949E7C-A7B2-0773-99C4-1EF2BDB56849}"/>
              </a:ext>
            </a:extLst>
          </p:cNvPr>
          <p:cNvSpPr txBox="1"/>
          <p:nvPr/>
        </p:nvSpPr>
        <p:spPr>
          <a:xfrm>
            <a:off x="8833787" y="439147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04314-E6A7-4350-8FDB-0F650D3218A4}"/>
              </a:ext>
            </a:extLst>
          </p:cNvPr>
          <p:cNvSpPr txBox="1"/>
          <p:nvPr/>
        </p:nvSpPr>
        <p:spPr>
          <a:xfrm>
            <a:off x="9282808" y="439147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DB7F88-B2A9-5042-0BC8-9F17374BB3CF}"/>
              </a:ext>
            </a:extLst>
          </p:cNvPr>
          <p:cNvSpPr txBox="1"/>
          <p:nvPr/>
        </p:nvSpPr>
        <p:spPr>
          <a:xfrm>
            <a:off x="8599300" y="439147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45EADBD-978B-BD07-4BBB-C59B540548ED}"/>
              </a:ext>
            </a:extLst>
          </p:cNvPr>
          <p:cNvSpPr txBox="1"/>
          <p:nvPr/>
        </p:nvSpPr>
        <p:spPr>
          <a:xfrm>
            <a:off x="9513410" y="3305500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36A242F-B938-DC26-5E97-79B82B066358}"/>
              </a:ext>
            </a:extLst>
          </p:cNvPr>
          <p:cNvSpPr txBox="1"/>
          <p:nvPr/>
        </p:nvSpPr>
        <p:spPr>
          <a:xfrm>
            <a:off x="8826772" y="330549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D610852-A35E-512C-8006-514F38F45171}"/>
              </a:ext>
            </a:extLst>
          </p:cNvPr>
          <p:cNvSpPr txBox="1"/>
          <p:nvPr/>
        </p:nvSpPr>
        <p:spPr>
          <a:xfrm>
            <a:off x="9275793" y="330549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09BB9D5-0AEB-0263-178E-D482C260E7D6}"/>
              </a:ext>
            </a:extLst>
          </p:cNvPr>
          <p:cNvSpPr txBox="1"/>
          <p:nvPr/>
        </p:nvSpPr>
        <p:spPr>
          <a:xfrm>
            <a:off x="8592285" y="330549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1377657-5D1D-9473-EEE9-B258D9A4A2D3}"/>
              </a:ext>
            </a:extLst>
          </p:cNvPr>
          <p:cNvSpPr txBox="1"/>
          <p:nvPr/>
        </p:nvSpPr>
        <p:spPr>
          <a:xfrm>
            <a:off x="9056505" y="3731495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2F85DB3-808D-4530-CFB3-C009F79F50DB}"/>
              </a:ext>
            </a:extLst>
          </p:cNvPr>
          <p:cNvSpPr txBox="1"/>
          <p:nvPr/>
        </p:nvSpPr>
        <p:spPr>
          <a:xfrm>
            <a:off x="9058005" y="3968016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658DD9-F0A9-D0CE-F1F6-B8FB34BF204F}"/>
              </a:ext>
            </a:extLst>
          </p:cNvPr>
          <p:cNvSpPr txBox="1"/>
          <p:nvPr/>
        </p:nvSpPr>
        <p:spPr>
          <a:xfrm>
            <a:off x="9058172" y="4183038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27AFAA2-DB0E-C846-B921-B9A4E895E9EC}"/>
              </a:ext>
            </a:extLst>
          </p:cNvPr>
          <p:cNvSpPr txBox="1"/>
          <p:nvPr/>
        </p:nvSpPr>
        <p:spPr>
          <a:xfrm>
            <a:off x="9056940" y="439591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3575916-3E1B-B2A6-2061-3EE3E1E80881}"/>
              </a:ext>
            </a:extLst>
          </p:cNvPr>
          <p:cNvSpPr txBox="1"/>
          <p:nvPr/>
        </p:nvSpPr>
        <p:spPr>
          <a:xfrm>
            <a:off x="9062670" y="330323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C3923AB-3DD5-B3F8-E11B-2ADDA797BF7E}"/>
              </a:ext>
            </a:extLst>
          </p:cNvPr>
          <p:cNvSpPr txBox="1"/>
          <p:nvPr/>
        </p:nvSpPr>
        <p:spPr>
          <a:xfrm>
            <a:off x="8830279" y="3083113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D46CC68-148B-0097-0BA9-DDD16CD3362A}"/>
              </a:ext>
            </a:extLst>
          </p:cNvPr>
          <p:cNvSpPr txBox="1"/>
          <p:nvPr/>
        </p:nvSpPr>
        <p:spPr>
          <a:xfrm>
            <a:off x="9280423" y="310817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E2A89D0-820C-E868-E49A-3F5D7F798BA9}"/>
              </a:ext>
            </a:extLst>
          </p:cNvPr>
          <p:cNvSpPr txBox="1"/>
          <p:nvPr/>
        </p:nvSpPr>
        <p:spPr>
          <a:xfrm>
            <a:off x="8836260" y="3528279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6331D8D-17D9-B444-B5F5-AC37953B806C}"/>
              </a:ext>
            </a:extLst>
          </p:cNvPr>
          <p:cNvSpPr txBox="1"/>
          <p:nvPr/>
        </p:nvSpPr>
        <p:spPr>
          <a:xfrm>
            <a:off x="8393623" y="3744601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FA5C888-9BCE-1B1A-72B0-45D1F105766F}"/>
              </a:ext>
            </a:extLst>
          </p:cNvPr>
          <p:cNvSpPr txBox="1"/>
          <p:nvPr/>
        </p:nvSpPr>
        <p:spPr>
          <a:xfrm>
            <a:off x="8391035" y="3961494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C967DAE-F6F6-E018-CB34-6CF555D4631F}"/>
              </a:ext>
            </a:extLst>
          </p:cNvPr>
          <p:cNvSpPr txBox="1"/>
          <p:nvPr/>
        </p:nvSpPr>
        <p:spPr>
          <a:xfrm>
            <a:off x="9711902" y="3735251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678FF50-11C3-57B4-70E1-3DBB01A50D96}"/>
              </a:ext>
            </a:extLst>
          </p:cNvPr>
          <p:cNvSpPr txBox="1"/>
          <p:nvPr/>
        </p:nvSpPr>
        <p:spPr>
          <a:xfrm>
            <a:off x="9068828" y="3088337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#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6DFB7C8-9A65-85B2-1F56-63D91B8BAEAF}"/>
              </a:ext>
            </a:extLst>
          </p:cNvPr>
          <p:cNvSpPr txBox="1"/>
          <p:nvPr/>
        </p:nvSpPr>
        <p:spPr>
          <a:xfrm>
            <a:off x="8399279" y="4146362"/>
            <a:ext cx="232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#</a:t>
            </a:r>
          </a:p>
        </p:txBody>
      </p:sp>
      <p:pic>
        <p:nvPicPr>
          <p:cNvPr id="99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9794803-1C77-DAEB-FDC2-466EDF6CD69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" t="69248" r="50181" b="-22"/>
          <a:stretch/>
        </p:blipFill>
        <p:spPr>
          <a:xfrm>
            <a:off x="984414" y="4767421"/>
            <a:ext cx="4761061" cy="1843635"/>
          </a:xfrm>
          <a:prstGeom prst="rect">
            <a:avLst/>
          </a:prstGeom>
        </p:spPr>
      </p:pic>
      <p:pic>
        <p:nvPicPr>
          <p:cNvPr id="110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4CF5F0-741D-46E7-9DDF-687B7CE94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5" t="68848" r="-223" b="-473"/>
          <a:stretch/>
        </p:blipFill>
        <p:spPr>
          <a:xfrm>
            <a:off x="6218769" y="4767421"/>
            <a:ext cx="4761061" cy="186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29E303-3C60-3998-F4E6-C6FA449055F9}"/>
              </a:ext>
            </a:extLst>
          </p:cNvPr>
          <p:cNvGrpSpPr/>
          <p:nvPr/>
        </p:nvGrpSpPr>
        <p:grpSpPr>
          <a:xfrm>
            <a:off x="-1504" y="0"/>
            <a:ext cx="12193504" cy="6849748"/>
            <a:chOff x="-1504" y="1485026"/>
            <a:chExt cx="10003897" cy="5364722"/>
          </a:xfrm>
        </p:grpSpPr>
        <p:pic>
          <p:nvPicPr>
            <p:cNvPr id="14" name="Picture 13" descr="A picture containing tree, outdoor, park, plant&#10;&#10;Description automatically generated">
              <a:extLst>
                <a:ext uri="{FF2B5EF4-FFF2-40B4-BE49-F238E27FC236}">
                  <a16:creationId xmlns:a16="http://schemas.microsoft.com/office/drawing/2014/main" id="{032A2E96-7C06-3952-5D6C-A6B406F07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t="18334" r="17947" b="15746"/>
            <a:stretch/>
          </p:blipFill>
          <p:spPr>
            <a:xfrm>
              <a:off x="-1504" y="1485026"/>
              <a:ext cx="10003897" cy="5364722"/>
            </a:xfrm>
            <a:prstGeom prst="rect">
              <a:avLst/>
            </a:prstGeom>
          </p:spPr>
        </p:pic>
        <p:pic>
          <p:nvPicPr>
            <p:cNvPr id="12" name="Picture 11" descr="A group of children sitting o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E26472B5-CE24-1ED5-B7EE-0911822E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56" b="89898" l="9971" r="91789">
                          <a14:foregroundMark x1="29130" y1="76281" x2="29130" y2="76281"/>
                          <a14:foregroundMark x1="29521" y1="76720" x2="29521" y2="76720"/>
                          <a14:foregroundMark x1="30205" y1="77013" x2="29717" y2="77013"/>
                          <a14:foregroundMark x1="29814" y1="77013" x2="28837" y2="77013"/>
                          <a14:foregroundMark x1="48192" y1="78917" x2="44477" y2="79356"/>
                          <a14:foregroundMark x1="52590" y1="74963" x2="53470" y2="77745"/>
                          <a14:foregroundMark x1="91789" y1="75695" x2="86608" y2="78038"/>
                          <a14:foregroundMark x1="87097" y1="68375" x2="83773" y2="68375"/>
                          <a14:foregroundMark x1="63245" y1="34700" x2="57771" y2="38799"/>
                          <a14:foregroundMark x1="49658" y1="44656" x2="49951" y2="46413"/>
                          <a14:backgroundMark x1="28152" y1="33675" x2="35093" y2="42313"/>
                          <a14:backgroundMark x1="35093" y1="42313" x2="35288" y2="64129"/>
                          <a14:backgroundMark x1="35288" y1="64129" x2="42424" y2="43338"/>
                          <a14:backgroundMark x1="42424" y1="43338" x2="47898" y2="37042"/>
                          <a14:backgroundMark x1="47898" y1="37042" x2="52981" y2="44510"/>
                          <a14:backgroundMark x1="52981" y1="44510" x2="56500" y2="55783"/>
                          <a14:backgroundMark x1="56500" y1="55783" x2="57185" y2="65739"/>
                          <a14:backgroundMark x1="57185" y1="65739" x2="56012" y2="41435"/>
                          <a14:backgroundMark x1="58579" y1="35512" x2="59629" y2="33089"/>
                          <a14:backgroundMark x1="56012" y1="41435" x2="57412" y2="38204"/>
                          <a14:backgroundMark x1="63110" y1="34475" x2="67351" y2="36164"/>
                          <a14:backgroundMark x1="59629" y1="33089" x2="61056" y2="33657"/>
                          <a14:backgroundMark x1="67351" y1="36164" x2="72532" y2="47438"/>
                          <a14:backgroundMark x1="72532" y1="47438" x2="80352" y2="37775"/>
                          <a14:backgroundMark x1="72141" y1="60029" x2="72141" y2="60029"/>
                          <a14:backgroundMark x1="74878" y1="66325" x2="74878" y2="66325"/>
                          <a14:backgroundMark x1="74878" y1="66764" x2="74878" y2="66764"/>
                          <a14:backgroundMark x1="75269" y1="67057" x2="75269" y2="67057"/>
                          <a14:backgroundMark x1="83969" y1="50952" x2="85044" y2="50659"/>
                          <a14:backgroundMark x1="76051" y1="65300" x2="76051" y2="65300"/>
                          <a14:backgroundMark x1="74487" y1="56515" x2="74487" y2="56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132815" y="4552291"/>
              <a:ext cx="1496882" cy="999386"/>
            </a:xfrm>
            <a:prstGeom prst="rect">
              <a:avLst/>
            </a:prstGeom>
          </p:spPr>
        </p:pic>
        <p:pic>
          <p:nvPicPr>
            <p:cNvPr id="15" name="Picture 14" descr="A picture containing grass, tree, person, child&#10;&#10;Description automatically generated">
              <a:extLst>
                <a:ext uri="{FF2B5EF4-FFF2-40B4-BE49-F238E27FC236}">
                  <a16:creationId xmlns:a16="http://schemas.microsoft.com/office/drawing/2014/main" id="{A6BB73BD-3DC5-9488-3FA5-7118BDA88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158" b="83796" l="72800" r="91500">
                          <a14:foregroundMark x1="83345" y1="78793" x2="83200" y2="80345"/>
                          <a14:foregroundMark x1="87650" y1="32558" x2="83368" y2="78545"/>
                          <a14:foregroundMark x1="83200" y1="80345" x2="83700" y2="81020"/>
                          <a14:foregroundMark x1="86350" y1="83796" x2="88850" y2="74269"/>
                          <a14:foregroundMark x1="88850" y1="74269" x2="88500" y2="70293"/>
                          <a14:foregroundMark x1="82200" y1="82821" x2="82200" y2="82821"/>
                          <a14:foregroundMark x1="77763" y1="64891" x2="77650" y2="63466"/>
                          <a14:foregroundMark x1="77839" y1="65843" x2="77763" y2="64891"/>
                          <a14:foregroundMark x1="78671" y1="76294" x2="77894" y2="66531"/>
                          <a14:foregroundMark x1="78850" y1="78545" x2="78671" y2="76294"/>
                          <a14:foregroundMark x1="74275" y1="75019" x2="74100" y2="76819"/>
                          <a14:foregroundMark x1="74721" y1="70443" x2="74275" y2="75019"/>
                          <a14:foregroundMark x1="75400" y1="63466" x2="74721" y2="70443"/>
                          <a14:foregroundMark x1="77550" y1="37134" x2="77550" y2="37134"/>
                          <a14:foregroundMark x1="85250" y1="39385" x2="88950" y2="40885"/>
                          <a14:foregroundMark x1="89450" y1="39535" x2="87400" y2="33233"/>
                          <a14:foregroundMark x1="87400" y1="33233" x2="83950" y2="38035"/>
                          <a14:foregroundMark x1="83950" y1="38035" x2="83850" y2="40210"/>
                          <a14:foregroundMark x1="72800" y1="77944" x2="72800" y2="77944"/>
                          <a14:foregroundMark x1="76550" y1="47187" x2="76850" y2="40210"/>
                          <a14:foregroundMark x1="76850" y1="40210" x2="76150" y2="41035"/>
                          <a14:foregroundMark x1="77750" y1="35184" x2="77650" y2="35184"/>
                          <a14:foregroundMark x1="77200" y1="35184" x2="77200" y2="35184"/>
                          <a14:foregroundMark x1="87950" y1="33533" x2="90250" y2="38560"/>
                          <a14:foregroundMark x1="90000" y1="35484" x2="90000" y2="35484"/>
                          <a14:foregroundMark x1="89700" y1="35034" x2="89700" y2="35034"/>
                          <a14:foregroundMark x1="76150" y1="44786" x2="75700" y2="47037"/>
                          <a14:foregroundMark x1="75600" y1="44261" x2="76800" y2="44111"/>
                          <a14:foregroundMark x1="75700" y1="37734" x2="75800" y2="40060"/>
                          <a14:backgroundMark x1="73850" y1="75019" x2="73850" y2="75019"/>
                          <a14:backgroundMark x1="83600" y1="78545" x2="83600" y2="78545"/>
                          <a14:backgroundMark x1="83400" y1="78095" x2="83400" y2="78095"/>
                          <a14:backgroundMark x1="83400" y1="77269" x2="83500" y2="78770"/>
                          <a14:backgroundMark x1="77100" y1="65716" x2="76700" y2="70968"/>
                          <a14:backgroundMark x1="86200" y1="72243" x2="85800" y2="79070"/>
                          <a14:backgroundMark x1="91400" y1="34059" x2="92300" y2="39085"/>
                          <a14:backgroundMark x1="89900" y1="34059" x2="90000" y2="34509"/>
                          <a14:backgroundMark x1="90250" y1="34659" x2="90250" y2="34659"/>
                          <a14:backgroundMark x1="82950" y1="38410" x2="82950" y2="38410"/>
                          <a14:backgroundMark x1="83050" y1="38110" x2="82650" y2="39235"/>
                          <a14:backgroundMark x1="82650" y1="39535" x2="82650" y2="39535"/>
                          <a14:backgroundMark x1="82850" y1="39235" x2="82850" y2="39235"/>
                          <a14:backgroundMark x1="75700" y1="36009" x2="74750" y2="37284"/>
                          <a14:backgroundMark x1="82100" y1="54164" x2="81450" y2="57464"/>
                          <a14:backgroundMark x1="79800" y1="66692" x2="79800" y2="66692"/>
                          <a14:backgroundMark x1="77100" y1="64891" x2="77100" y2="64891"/>
                          <a14:backgroundMark x1="73950" y1="70443" x2="73950" y2="70443"/>
                          <a14:backgroundMark x1="74100" y1="75169" x2="74100" y2="75169"/>
                          <a14:backgroundMark x1="78000" y1="76294" x2="78000" y2="7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72021" t="28983" r="6305" b="15083"/>
            <a:stretch/>
          </p:blipFill>
          <p:spPr>
            <a:xfrm>
              <a:off x="6565876" y="4652755"/>
              <a:ext cx="714534" cy="1228998"/>
            </a:xfrm>
            <a:prstGeom prst="rect">
              <a:avLst/>
            </a:prstGeom>
          </p:spPr>
        </p:pic>
        <p:pic>
          <p:nvPicPr>
            <p:cNvPr id="1026" name="Picture 2" descr="This Encanto Dress Is Both Stunning and Accurate To The Disney Film |  Cosplay Central">
              <a:extLst>
                <a:ext uri="{FF2B5EF4-FFF2-40B4-BE49-F238E27FC236}">
                  <a16:creationId xmlns:a16="http://schemas.microsoft.com/office/drawing/2014/main" id="{480BB921-1911-2B87-01BA-2C46312B7C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00" b="98700" l="900" r="45600">
                          <a14:foregroundMark x1="37100" y1="55000" x2="42200" y2="78700"/>
                          <a14:foregroundMark x1="42200" y1="78700" x2="41600" y2="97600"/>
                          <a14:foregroundMark x1="41600" y1="97600" x2="17900" y2="98300"/>
                          <a14:foregroundMark x1="17900" y1="98300" x2="4000" y2="97600"/>
                          <a14:foregroundMark x1="4000" y1="97600" x2="2443" y2="92320"/>
                          <a14:foregroundMark x1="3059" y1="85801" x2="5200" y2="79500"/>
                          <a14:foregroundMark x1="5200" y1="79500" x2="12800" y2="78000"/>
                          <a14:foregroundMark x1="12800" y1="78000" x2="13400" y2="89700"/>
                          <a14:foregroundMark x1="13400" y1="89700" x2="26300" y2="85600"/>
                          <a14:foregroundMark x1="26300" y1="85600" x2="27000" y2="70400"/>
                          <a14:foregroundMark x1="27000" y1="70400" x2="37600" y2="92600"/>
                          <a14:foregroundMark x1="37600" y1="92600" x2="41100" y2="66600"/>
                          <a14:foregroundMark x1="41100" y1="66600" x2="24700" y2="7400"/>
                          <a14:foregroundMark x1="24700" y1="7400" x2="17100" y2="13000"/>
                          <a14:foregroundMark x1="17100" y1="13000" x2="23700" y2="7600"/>
                          <a14:foregroundMark x1="23700" y1="7600" x2="31700" y2="8600"/>
                          <a14:foregroundMark x1="31700" y1="8600" x2="23100" y2="28200"/>
                          <a14:foregroundMark x1="43100" y1="89100" x2="43900" y2="96500"/>
                          <a14:foregroundMark x1="43900" y1="96500" x2="11400" y2="99400"/>
                          <a14:foregroundMark x1="11400" y1="99400" x2="4300" y2="94000"/>
                          <a14:foregroundMark x1="4300" y1="94000" x2="34100" y2="95600"/>
                          <a14:foregroundMark x1="34100" y1="95600" x2="22500" y2="90200"/>
                          <a14:foregroundMark x1="22500" y1="90200" x2="29800" y2="86100"/>
                          <a14:foregroundMark x1="29800" y1="86100" x2="29900" y2="86100"/>
                          <a14:foregroundMark x1="32900" y1="89300" x2="29600" y2="96600"/>
                          <a14:foregroundMark x1="29600" y1="96600" x2="29300" y2="96600"/>
                          <a14:foregroundMark x1="44400" y1="88800" x2="45600" y2="98700"/>
                          <a14:foregroundMark x1="1800" y1="97300" x2="900" y2="89500"/>
                          <a14:foregroundMark x1="19100" y1="7000" x2="26300" y2="3500"/>
                          <a14:foregroundMark x1="26300" y1="3500" x2="30300" y2="8200"/>
                          <a14:foregroundMark x1="8736" y1="30000" x2="8800" y2="33400"/>
                          <a14:foregroundMark x1="8500" y1="17400" x2="8736" y2="30000"/>
                          <a14:foregroundMark x1="8800" y1="33400" x2="13000" y2="39500"/>
                          <a14:foregroundMark x1="13000" y1="39500" x2="17100" y2="33300"/>
                          <a14:foregroundMark x1="17100" y1="33300" x2="12600" y2="26700"/>
                          <a14:foregroundMark x1="12600" y1="26700" x2="11400" y2="18400"/>
                          <a14:foregroundMark x1="11400" y1="18400" x2="15100" y2="10400"/>
                          <a14:foregroundMark x1="15100" y1="10400" x2="22400" y2="15900"/>
                          <a14:foregroundMark x1="22400" y1="15900" x2="15100" y2="18300"/>
                          <a14:foregroundMark x1="15100" y1="18300" x2="19500" y2="15200"/>
                          <a14:backgroundMark x1="3300" y1="69300" x2="700" y2="85000"/>
                          <a14:backgroundMark x1="700" y1="85000" x2="800" y2="86500"/>
                          <a14:backgroundMark x1="1800" y1="85600" x2="0" y2="96800"/>
                          <a14:backgroundMark x1="41200" y1="33400" x2="37500" y2="39500"/>
                          <a14:backgroundMark x1="37500" y1="39500" x2="40500" y2="38100"/>
                          <a14:backgroundMark x1="5900" y1="19900" x2="7000" y2="21300"/>
                          <a14:backgroundMark x1="17100" y1="23600" x2="16800" y2="23600"/>
                          <a14:backgroundMark x1="7700" y1="30000" x2="7700" y2="3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2" t="1991" r="53372"/>
            <a:stretch/>
          </p:blipFill>
          <p:spPr bwMode="auto">
            <a:xfrm>
              <a:off x="5801276" y="4013350"/>
              <a:ext cx="986089" cy="203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group of people dancing&#10;&#10;Description automatically generated with medium confidence">
              <a:extLst>
                <a:ext uri="{FF2B5EF4-FFF2-40B4-BE49-F238E27FC236}">
                  <a16:creationId xmlns:a16="http://schemas.microsoft.com/office/drawing/2014/main" id="{B4F0A27D-D03B-CE95-8162-8EAB51D8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9778" l="3500" r="90000">
                          <a14:foregroundMark x1="51083" y1="62667" x2="50833" y2="99778"/>
                          <a14:foregroundMark x1="56000" y1="95222" x2="53917" y2="82222"/>
                          <a14:foregroundMark x1="56583" y1="95222" x2="56583" y2="95222"/>
                          <a14:foregroundMark x1="56417" y1="95556" x2="56417" y2="95556"/>
                          <a14:foregroundMark x1="55833" y1="95667" x2="55833" y2="95667"/>
                          <a14:foregroundMark x1="49000" y1="96556" x2="49000" y2="96556"/>
                          <a14:foregroundMark x1="49000" y1="96333" x2="49000" y2="96333"/>
                          <a14:foregroundMark x1="48750" y1="95889" x2="48750" y2="95889"/>
                          <a14:foregroundMark x1="49417" y1="95667" x2="49417" y2="95667"/>
                          <a14:foregroundMark x1="51083" y1="55556" x2="51083" y2="64444"/>
                          <a14:foregroundMark x1="57750" y1="59000" x2="57917" y2="66111"/>
                          <a14:foregroundMark x1="57917" y1="66111" x2="55833" y2="65444"/>
                          <a14:foregroundMark x1="45500" y1="63333" x2="47250" y2="71111"/>
                          <a14:foregroundMark x1="47250" y1="71111" x2="48750" y2="68111"/>
                          <a14:foregroundMark x1="22167" y1="38333" x2="24833" y2="45000"/>
                          <a14:foregroundMark x1="24833" y1="45000" x2="31917" y2="54222"/>
                          <a14:foregroundMark x1="29167" y1="97667" x2="29583" y2="94889"/>
                          <a14:foregroundMark x1="36667" y1="96667" x2="35500" y2="94111"/>
                          <a14:foregroundMark x1="34417" y1="96333" x2="34000" y2="96889"/>
                          <a14:foregroundMark x1="36667" y1="96556" x2="36667" y2="96556"/>
                          <a14:foregroundMark x1="36917" y1="96000" x2="36917" y2="96000"/>
                          <a14:foregroundMark x1="28250" y1="96556" x2="28250" y2="96556"/>
                          <a14:foregroundMark x1="32667" y1="74889" x2="32833" y2="83778"/>
                          <a14:foregroundMark x1="32833" y1="83778" x2="29000" y2="96667"/>
                          <a14:foregroundMark x1="38917" y1="46556" x2="38917" y2="46556"/>
                          <a14:foregroundMark x1="22167" y1="37000" x2="22167" y2="37000"/>
                          <a14:foregroundMark x1="22333" y1="36000" x2="22333" y2="36000"/>
                          <a14:foregroundMark x1="49167" y1="55667" x2="51667" y2="62222"/>
                          <a14:foregroundMark x1="52333" y1="55556" x2="52583" y2="59778"/>
                          <a14:foregroundMark x1="51833" y1="55222" x2="51833" y2="55222"/>
                          <a14:foregroundMark x1="51417" y1="54444" x2="51417" y2="54444"/>
                          <a14:foregroundMark x1="35583" y1="74556" x2="36917" y2="85667"/>
                          <a14:foregroundMark x1="36917" y1="85667" x2="36083" y2="93556"/>
                          <a14:foregroundMark x1="49833" y1="85444" x2="49833" y2="85444"/>
                          <a14:foregroundMark x1="5083" y1="48556" x2="10083" y2="52889"/>
                          <a14:foregroundMark x1="10083" y1="52889" x2="12417" y2="57667"/>
                          <a14:foregroundMark x1="20566" y1="50334" x2="21167" y2="51444"/>
                          <a14:foregroundMark x1="17917" y1="45444" x2="18887" y2="47235"/>
                          <a14:foregroundMark x1="21167" y1="51444" x2="15833" y2="60889"/>
                          <a14:foregroundMark x1="17917" y1="80222" x2="13750" y2="90667"/>
                          <a14:foregroundMark x1="13750" y1="90667" x2="16204" y2="94778"/>
                          <a14:foregroundMark x1="16661" y1="93739" x2="16667" y2="93778"/>
                          <a14:foregroundMark x1="17583" y1="91111" x2="15250" y2="90778"/>
                          <a14:foregroundMark x1="11417" y1="94778" x2="11417" y2="94778"/>
                          <a14:foregroundMark x1="18667" y1="77000" x2="17417" y2="74111"/>
                          <a14:foregroundMark x1="17667" y1="93444" x2="17667" y2="93444"/>
                          <a14:foregroundMark x1="17917" y1="90333" x2="17917" y2="90333"/>
                          <a14:foregroundMark x1="29750" y1="96333" x2="29750" y2="96333"/>
                          <a14:foregroundMark x1="48750" y1="59111" x2="48750" y2="59111"/>
                          <a14:foregroundMark x1="71000" y1="43222" x2="71000" y2="43222"/>
                          <a14:foregroundMark x1="79833" y1="43556" x2="79833" y2="43556"/>
                          <a14:foregroundMark x1="72083" y1="67222" x2="70833" y2="84111"/>
                          <a14:foregroundMark x1="70833" y1="84111" x2="71750" y2="91556"/>
                          <a14:foregroundMark x1="71750" y1="91556" x2="71333" y2="91667"/>
                          <a14:foregroundMark x1="76542" y1="85797" x2="76667" y2="82222"/>
                          <a14:foregroundMark x1="76333" y1="91778" x2="76368" y2="90790"/>
                          <a14:foregroundMark x1="76667" y1="82222" x2="74500" y2="71667"/>
                          <a14:foregroundMark x1="69833" y1="89889" x2="69833" y2="89889"/>
                          <a14:foregroundMark x1="69000" y1="91000" x2="69000" y2="91000"/>
                          <a14:foregroundMark x1="84165" y1="45781" x2="84277" y2="46523"/>
                          <a14:foregroundMark x1="83246" y1="39703" x2="83913" y2="44114"/>
                          <a14:foregroundMark x1="82851" y1="84778" x2="81917" y2="84778"/>
                          <a14:foregroundMark x1="13000" y1="40778" x2="13500" y2="43000"/>
                          <a14:foregroundMark x1="11083" y1="57667" x2="10750" y2="60222"/>
                          <a14:foregroundMark x1="3500" y1="50000" x2="3500" y2="50000"/>
                          <a14:foregroundMark x1="17583" y1="61222" x2="19000" y2="77667"/>
                          <a14:foregroundMark x1="14833" y1="59889" x2="13583" y2="69222"/>
                          <a14:foregroundMark x1="13583" y1="69222" x2="16167" y2="80556"/>
                          <a14:foregroundMark x1="25833" y1="68222" x2="25171" y2="68128"/>
                          <a14:foregroundMark x1="72333" y1="47222" x2="73667" y2="64333"/>
                          <a14:foregroundMark x1="73667" y1="64333" x2="73417" y2="66778"/>
                          <a14:foregroundMark x1="47750" y1="42333" x2="48750" y2="38111"/>
                          <a14:foregroundMark x1="78448" y1="47778" x2="77083" y2="52444"/>
                          <a14:foregroundMark x1="78708" y1="46889" x2="78448" y2="47778"/>
                          <a14:foregroundMark x1="78838" y1="46444" x2="78708" y2="46889"/>
                          <a14:foregroundMark x1="79000" y1="45889" x2="78838" y2="46444"/>
                          <a14:foregroundMark x1="52167" y1="54111" x2="53000" y2="56667"/>
                          <a14:backgroundMark x1="53667" y1="62000" x2="53667" y2="62000"/>
                          <a14:backgroundMark x1="25750" y1="47444" x2="20000" y2="40333"/>
                          <a14:backgroundMark x1="20000" y1="40333" x2="19500" y2="40111"/>
                          <a14:backgroundMark x1="39250" y1="51778" x2="44583" y2="45000"/>
                          <a14:backgroundMark x1="44583" y1="45000" x2="44750" y2="44111"/>
                          <a14:backgroundMark x1="17083" y1="95222" x2="17083" y2="95222"/>
                          <a14:backgroundMark x1="17083" y1="94778" x2="17083" y2="94778"/>
                          <a14:backgroundMark x1="16833" y1="95000" x2="16833" y2="95000"/>
                          <a14:backgroundMark x1="16833" y1="95333" x2="16833" y2="95333"/>
                          <a14:backgroundMark x1="16333" y1="95333" x2="17417" y2="95333"/>
                          <a14:backgroundMark x1="76667" y1="89000" x2="76333" y2="89222"/>
                          <a14:backgroundMark x1="76583" y1="89889" x2="76583" y2="88111"/>
                          <a14:backgroundMark x1="76583" y1="86556" x2="76000" y2="86111"/>
                          <a14:backgroundMark x1="76083" y1="86444" x2="76000" y2="90778"/>
                          <a14:backgroundMark x1="76417" y1="90667" x2="76417" y2="90667"/>
                          <a14:backgroundMark x1="76583" y1="86111" x2="76583" y2="86111"/>
                          <a14:backgroundMark x1="76333" y1="85778" x2="76083" y2="90667"/>
                          <a14:backgroundMark x1="76583" y1="86222" x2="76583" y2="85444"/>
                          <a14:backgroundMark x1="37750" y1="28222" x2="37583" y2="39111"/>
                          <a14:backgroundMark x1="37583" y1="39111" x2="34250" y2="41222"/>
                          <a14:backgroundMark x1="23000" y1="71444" x2="19917" y2="63778"/>
                          <a14:backgroundMark x1="19917" y1="63778" x2="21417" y2="55333"/>
                          <a14:backgroundMark x1="21417" y1="55333" x2="26500" y2="62222"/>
                          <a14:backgroundMark x1="26500" y1="62222" x2="22833" y2="69333"/>
                          <a14:backgroundMark x1="22833" y1="69333" x2="25250" y2="57889"/>
                          <a14:backgroundMark x1="25250" y1="57889" x2="24583" y2="56333"/>
                          <a14:backgroundMark x1="19167" y1="51444" x2="17917" y2="48222"/>
                          <a14:backgroundMark x1="18917" y1="47222" x2="19833" y2="50667"/>
                          <a14:backgroundMark x1="17917" y1="52889" x2="17167" y2="54111"/>
                          <a14:backgroundMark x1="23417" y1="51333" x2="22750" y2="53889"/>
                          <a14:backgroundMark x1="88250" y1="85889" x2="77083" y2="69444"/>
                          <a14:backgroundMark x1="77083" y1="69444" x2="76417" y2="62333"/>
                          <a14:backgroundMark x1="76417" y1="62333" x2="82417" y2="55333"/>
                          <a14:backgroundMark x1="82417" y1="55333" x2="81583" y2="48222"/>
                          <a14:backgroundMark x1="81583" y1="48222" x2="85917" y2="42444"/>
                          <a14:backgroundMark x1="85917" y1="42444" x2="85000" y2="59556"/>
                          <a14:backgroundMark x1="85000" y1="59556" x2="81250" y2="69444"/>
                          <a14:backgroundMark x1="81250" y1="69444" x2="89417" y2="58778"/>
                          <a14:backgroundMark x1="89417" y1="58778" x2="93000" y2="57778"/>
                          <a14:backgroundMark x1="76417" y1="39444" x2="71000" y2="34889"/>
                          <a14:backgroundMark x1="71000" y1="34889" x2="58750" y2="36778"/>
                          <a14:backgroundMark x1="58750" y1="36778" x2="49750" y2="33889"/>
                          <a14:backgroundMark x1="49750" y1="33889" x2="43917" y2="39556"/>
                          <a14:backgroundMark x1="43917" y1="39556" x2="48417" y2="21333"/>
                          <a14:backgroundMark x1="48417" y1="21333" x2="57667" y2="27667"/>
                          <a14:backgroundMark x1="57667" y1="27667" x2="57750" y2="37333"/>
                          <a14:backgroundMark x1="57750" y1="37333" x2="54250" y2="45111"/>
                          <a14:backgroundMark x1="54250" y1="45111" x2="47083" y2="53222"/>
                          <a14:backgroundMark x1="47083" y1="53222" x2="61167" y2="50556"/>
                          <a14:backgroundMark x1="61167" y1="50556" x2="63750" y2="43000"/>
                          <a14:backgroundMark x1="63750" y1="43000" x2="65750" y2="52444"/>
                          <a14:backgroundMark x1="65750" y1="52444" x2="65583" y2="40444"/>
                          <a14:backgroundMark x1="65583" y1="40444" x2="72750" y2="38667"/>
                          <a14:backgroundMark x1="72750" y1="38667" x2="77833" y2="43778"/>
                          <a14:backgroundMark x1="77833" y1="43778" x2="74583" y2="44333"/>
                          <a14:backgroundMark x1="82583" y1="33556" x2="86667" y2="44111"/>
                          <a14:backgroundMark x1="86667" y1="44111" x2="86667" y2="85111"/>
                          <a14:backgroundMark x1="85583" y1="74778" x2="85500" y2="86222"/>
                          <a14:backgroundMark x1="85500" y1="86222" x2="84500" y2="78000"/>
                          <a14:backgroundMark x1="84500" y1="78000" x2="84417" y2="78000"/>
                          <a14:backgroundMark x1="84583" y1="82667" x2="84000" y2="86889"/>
                          <a14:backgroundMark x1="81333" y1="36000" x2="86000" y2="39778"/>
                          <a14:backgroundMark x1="51083" y1="41444" x2="51083" y2="41444"/>
                          <a14:backgroundMark x1="50583" y1="40111" x2="50583" y2="40111"/>
                          <a14:backgroundMark x1="50583" y1="40556" x2="48417" y2="44111"/>
                          <a14:backgroundMark x1="80083" y1="52889" x2="80083" y2="52889"/>
                          <a14:backgroundMark x1="77667" y1="43556" x2="77397" y2="45094"/>
                          <a14:backgroundMark x1="78417" y1="45111" x2="78239" y2="45511"/>
                          <a14:backgroundMark x1="77417" y1="46444" x2="77417" y2="46444"/>
                          <a14:backgroundMark x1="77667" y1="46778" x2="77667" y2="46778"/>
                          <a14:backgroundMark x1="77417" y1="47778" x2="77417" y2="47778"/>
                          <a14:backgroundMark x1="77917" y1="46889" x2="77917" y2="46889"/>
                          <a14:backgroundMark x1="80500" y1="46556" x2="80500" y2="46556"/>
                          <a14:backgroundMark x1="79167" y1="75333" x2="79167" y2="75333"/>
                          <a14:backgroundMark x1="79500" y1="75667" x2="79000" y2="77444"/>
                          <a14:backgroundMark x1="7333" y1="43111" x2="1417" y2="43333"/>
                          <a14:backgroundMark x1="16083" y1="41222" x2="16167" y2="30111"/>
                          <a14:backgroundMark x1="57583" y1="49111" x2="59583" y2="55667"/>
                          <a14:backgroundMark x1="57667" y1="48444" x2="56833" y2="50000"/>
                          <a14:backgroundMark x1="56833" y1="54556" x2="55750" y2="53889"/>
                          <a14:backgroundMark x1="22917" y1="67556" x2="22750" y2="66889"/>
                          <a14:backgroundMark x1="21833" y1="66222" x2="20667" y2="73222"/>
                          <a14:backgroundMark x1="20667" y1="73222" x2="24500" y2="72111"/>
                          <a14:backgroundMark x1="22667" y1="69778" x2="23500" y2="7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790" t="34561" r="19283"/>
            <a:stretch/>
          </p:blipFill>
          <p:spPr>
            <a:xfrm>
              <a:off x="5083187" y="4753218"/>
              <a:ext cx="2555732" cy="1609637"/>
            </a:xfrm>
            <a:prstGeom prst="rect">
              <a:avLst/>
            </a:prstGeom>
          </p:spPr>
        </p:pic>
        <p:pic>
          <p:nvPicPr>
            <p:cNvPr id="22" name="Picture 21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5ED1C3C9-2ED9-0014-CB6B-714D9026C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5036" b="73929" l="19517" r="31508">
                          <a14:foregroundMark x1="25807" y1="15360" x2="27099" y2="25061"/>
                          <a14:foregroundMark x1="27099" y1="25061" x2="31368" y2="27809"/>
                          <a14:foregroundMark x1="31368" y1="27809" x2="31564" y2="35408"/>
                          <a14:foregroundMark x1="31564" y1="35408" x2="31564" y2="35408"/>
                          <a14:foregroundMark x1="23392" y1="33913" x2="22016" y2="43694"/>
                          <a14:foregroundMark x1="21314" y1="41027" x2="21314" y2="43694"/>
                          <a14:foregroundMark x1="23392" y1="51778" x2="21427" y2="73969"/>
                          <a14:foregroundMark x1="25807" y1="72959" x2="26622" y2="69159"/>
                          <a14:foregroundMark x1="24881" y1="31609" x2="26959" y2="34923"/>
                          <a14:foregroundMark x1="25218" y1="15036" x2="24544" y2="20655"/>
                          <a14:backgroundMark x1="19601" y1="59903" x2="18983" y2="66653"/>
                          <a14:backgroundMark x1="18983" y1="66653" x2="19489" y2="71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18089" t="11737" r="67065" b="24010"/>
            <a:stretch/>
          </p:blipFill>
          <p:spPr>
            <a:xfrm>
              <a:off x="3113322" y="4070350"/>
              <a:ext cx="434168" cy="1305607"/>
            </a:xfrm>
            <a:prstGeom prst="rect">
              <a:avLst/>
            </a:prstGeom>
          </p:spPr>
        </p:pic>
        <p:pic>
          <p:nvPicPr>
            <p:cNvPr id="20" name="Picture 19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C562EA8B-9141-4D08-2317-592A79EB4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174" b="99596" l="9913" r="93682">
                          <a14:foregroundMark x1="63128" y1="99434" x2="58972" y2="92078"/>
                          <a14:foregroundMark x1="58972" y1="92078" x2="58102" y2="86500"/>
                          <a14:foregroundMark x1="67254" y1="94441" x2="65038" y2="89733"/>
                          <a14:foregroundMark x1="69166" y1="98504" x2="67813" y2="95630"/>
                          <a14:foregroundMark x1="65038" y1="89733" x2="66723" y2="86863"/>
                          <a14:foregroundMark x1="69952" y1="98141" x2="71244" y2="99636"/>
                          <a14:foregroundMark x1="58102" y1="11116" x2="63915" y2="13703"/>
                          <a14:foregroundMark x1="63915" y1="13703" x2="65403" y2="20736"/>
                          <a14:foregroundMark x1="65403" y1="20736" x2="60545" y2="18917"/>
                          <a14:foregroundMark x1="60545" y1="18917" x2="56894" y2="11924"/>
                          <a14:foregroundMark x1="56894" y1="11924" x2="56810" y2="11843"/>
                          <a14:foregroundMark x1="58354" y1="9822" x2="59141" y2="9822"/>
                          <a14:foregroundMark x1="86156" y1="5538" x2="82561" y2="12571"/>
                          <a14:foregroundMark x1="82561" y1="12571" x2="85397" y2="18391"/>
                          <a14:foregroundMark x1="86135" y1="22421" x2="86745" y2="25748"/>
                          <a14:foregroundMark x1="83101" y1="24605" x2="81719" y2="24171"/>
                          <a14:foregroundMark x1="84615" y1="25080" x2="83618" y2="24767"/>
                          <a14:foregroundMark x1="86745" y1="25748" x2="85169" y2="25253"/>
                          <a14:foregroundMark x1="81719" y1="24171" x2="77366" y2="19927"/>
                          <a14:foregroundMark x1="77366" y1="19927" x2="80399" y2="25505"/>
                          <a14:foregroundMark x1="80399" y1="25505" x2="75091" y2="23808"/>
                          <a14:foregroundMark x1="75091" y1="23808" x2="77591" y2="30154"/>
                          <a14:foregroundMark x1="77591" y1="30154" x2="81691" y2="35287"/>
                          <a14:foregroundMark x1="82346" y1="39797" x2="82701" y2="42239"/>
                          <a14:foregroundMark x1="81691" y1="35287" x2="82153" y2="38466"/>
                          <a14:foregroundMark x1="82701" y1="42239" x2="82922" y2="72479"/>
                          <a14:foregroundMark x1="84141" y1="83289" x2="85762" y2="92158"/>
                          <a14:foregroundMark x1="85762" y1="92158" x2="82196" y2="97171"/>
                          <a14:foregroundMark x1="82196" y1="97171" x2="87054" y2="99434"/>
                          <a14:foregroundMark x1="87054" y1="99434" x2="92727" y2="97736"/>
                          <a14:foregroundMark x1="92409" y1="94988" x2="88936" y2="64996"/>
                          <a14:foregroundMark x1="92727" y1="97736" x2="92409" y2="94988"/>
                          <a14:foregroundMark x1="88936" y1="64996" x2="93682" y2="24818"/>
                          <a14:foregroundMark x1="93682" y1="24818" x2="85650" y2="5174"/>
                          <a14:foregroundMark x1="58607" y1="62611" x2="59309" y2="69927"/>
                          <a14:foregroundMark x1="59309" y1="69927" x2="59141" y2="63703"/>
                          <a14:backgroundMark x1="64926" y1="27041" x2="70177" y2="35085"/>
                          <a14:backgroundMark x1="70177" y1="35085" x2="67930" y2="12773"/>
                          <a14:backgroundMark x1="67930" y1="12773" x2="62707" y2="5295"/>
                          <a14:backgroundMark x1="62707" y1="5295" x2="55069" y2="6467"/>
                          <a14:backgroundMark x1="55069" y1="6467" x2="52120" y2="34357"/>
                          <a14:backgroundMark x1="52120" y1="34357" x2="47543" y2="43452"/>
                          <a14:backgroundMark x1="47543" y1="43452" x2="54339" y2="55901"/>
                          <a14:backgroundMark x1="54339" y1="55901" x2="53805" y2="79022"/>
                          <a14:backgroundMark x1="53805" y1="79022" x2="49003" y2="72029"/>
                          <a14:backgroundMark x1="49003" y1="72029" x2="45633" y2="60307"/>
                          <a14:backgroundMark x1="45633" y1="60307" x2="40831" y2="55053"/>
                          <a14:backgroundMark x1="40831" y1="55053" x2="36619" y2="65400"/>
                          <a14:backgroundMark x1="36619" y1="65400" x2="33305" y2="58044"/>
                          <a14:backgroundMark x1="33305" y1="58044" x2="36001" y2="28254"/>
                          <a14:backgroundMark x1="36001" y1="28254" x2="24796" y2="48828"/>
                          <a14:backgroundMark x1="24796" y1="48828" x2="22999" y2="13379"/>
                          <a14:backgroundMark x1="22999" y1="13379" x2="21455" y2="33387"/>
                          <a14:backgroundMark x1="21455" y1="33387" x2="12440" y2="39733"/>
                          <a14:backgroundMark x1="12440" y1="39733" x2="20725" y2="54891"/>
                          <a14:backgroundMark x1="20725" y1="54891" x2="42348" y2="64228"/>
                          <a14:backgroundMark x1="42348" y1="64228" x2="43864" y2="50768"/>
                          <a14:backgroundMark x1="43864" y1="50768" x2="53917" y2="25869"/>
                          <a14:backgroundMark x1="53917" y1="25869" x2="48104" y2="16411"/>
                          <a14:backgroundMark x1="48104" y1="16411" x2="42769" y2="27486"/>
                          <a14:backgroundMark x1="42769" y1="27486" x2="45100" y2="15036"/>
                          <a14:backgroundMark x1="45100" y1="15036" x2="43302" y2="45796"/>
                          <a14:backgroundMark x1="43302" y1="45796" x2="56192" y2="78011"/>
                          <a14:backgroundMark x1="56192" y1="78011" x2="52935" y2="87268"/>
                          <a14:backgroundMark x1="52935" y1="87268" x2="48133" y2="85408"/>
                          <a14:backgroundMark x1="48133" y1="85408" x2="47374" y2="72878"/>
                          <a14:backgroundMark x1="47374" y1="72878" x2="51474" y2="63662"/>
                          <a14:backgroundMark x1="51474" y1="63662" x2="56501" y2="64996"/>
                          <a14:backgroundMark x1="56501" y1="64996" x2="56698" y2="67421"/>
                          <a14:backgroundMark x1="64027" y1="26475" x2="66330" y2="31124"/>
                          <a14:backgroundMark x1="70598" y1="70372" x2="70598" y2="70372"/>
                          <a14:backgroundMark x1="70710" y1="70008" x2="72255" y2="72595"/>
                          <a14:backgroundMark x1="71244" y1="67421" x2="73799" y2="72797"/>
                          <a14:backgroundMark x1="71356" y1="85166" x2="71862" y2="81487"/>
                          <a14:backgroundMark x1="71609" y1="81285" x2="70963" y2="84276"/>
                          <a14:backgroundMark x1="64926" y1="77041" x2="64420" y2="80922"/>
                          <a14:backgroundMark x1="49733" y1="45190" x2="52822" y2="51091"/>
                          <a14:backgroundMark x1="52176" y1="47413" x2="55013" y2="50728"/>
                          <a14:backgroundMark x1="56164" y1="54810" x2="55546" y2="55174"/>
                          <a14:backgroundMark x1="84864" y1="22797" x2="83712" y2="20938"/>
                          <a14:backgroundMark x1="85397" y1="19240" x2="83460" y2="24091"/>
                          <a14:backgroundMark x1="85650" y1="20008" x2="84611" y2="24252"/>
                          <a14:backgroundMark x1="85903" y1="21302" x2="86942" y2="21099"/>
                          <a14:backgroundMark x1="85257" y1="25546" x2="83572" y2="23323"/>
                          <a14:backgroundMark x1="86408" y1="22029" x2="85257" y2="22231"/>
                          <a14:backgroundMark x1="85903" y1="19806" x2="85397" y2="19442"/>
                          <a14:backgroundMark x1="86549" y1="21665" x2="85762" y2="25546"/>
                          <a14:backgroundMark x1="78573" y1="25546" x2="77029" y2="23888"/>
                          <a14:backgroundMark x1="81522" y1="37591" x2="82308" y2="40946"/>
                          <a14:backgroundMark x1="83067" y1="75384" x2="83067" y2="75384"/>
                          <a14:backgroundMark x1="83067" y1="76839" x2="82168" y2="73686"/>
                          <a14:backgroundMark x1="84751" y1="92765" x2="83319" y2="95756"/>
                          <a14:backgroundMark x1="92334" y1="94988" x2="92334" y2="94988"/>
                          <a14:backgroundMark x1="67509" y1="94826" x2="71750" y2="96686"/>
                          <a14:backgroundMark x1="71497" y1="81124" x2="71356" y2="78335"/>
                          <a14:backgroundMark x1="67874" y1="57235" x2="71356" y2="57761"/>
                          <a14:backgroundMark x1="67228" y1="56467" x2="70710" y2="57033"/>
                          <a14:backgroundMark x1="58888" y1="22797" x2="56810" y2="22959"/>
                          <a14:backgroundMark x1="56810" y1="80922" x2="56810" y2="79264"/>
                          <a14:backgroundMark x1="92474" y1="94260" x2="92474" y2="94260"/>
                          <a14:backgroundMark x1="84864" y1="93897" x2="82954" y2="95190"/>
                          <a14:backgroundMark x1="85117" y1="92401" x2="83207" y2="95554"/>
                          <a14:backgroundMark x1="83207" y1="76677" x2="83853" y2="83347"/>
                          <a14:backgroundMark x1="86661" y1="21302" x2="83067" y2="23888"/>
                          <a14:backgroundMark x1="77282" y1="24252" x2="77282" y2="24252"/>
                          <a14:backgroundMark x1="82028" y1="38521" x2="82308" y2="39814"/>
                          <a14:backgroundMark x1="81775" y1="37389" x2="82561" y2="38723"/>
                          <a14:backgroundMark x1="56164" y1="43411" x2="57203" y2="44988"/>
                          <a14:backgroundMark x1="57652" y1="45473" x2="57652" y2="45473"/>
                          <a14:backgroundMark x1="57147" y1="44826" x2="57147" y2="44826"/>
                          <a14:backgroundMark x1="66976" y1="94826" x2="68267" y2="96120"/>
                          <a14:backgroundMark x1="64224" y1="81124" x2="63971" y2="84357"/>
                          <a14:backgroundMark x1="62426" y1="93897" x2="62932" y2="91593"/>
                          <a14:backgroundMark x1="71300" y1="80073" x2="71104" y2="82417"/>
                          <a14:backgroundMark x1="82758" y1="72514" x2="84106" y2="852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49398"/>
            <a:stretch/>
          </p:blipFill>
          <p:spPr>
            <a:xfrm>
              <a:off x="3329323" y="4070349"/>
              <a:ext cx="950831" cy="1305609"/>
            </a:xfrm>
            <a:prstGeom prst="rect">
              <a:avLst/>
            </a:prstGeom>
          </p:spPr>
        </p:pic>
        <p:pic>
          <p:nvPicPr>
            <p:cNvPr id="23" name="Picture 22" descr="Businesswoman confused">
              <a:extLst>
                <a:ext uri="{FF2B5EF4-FFF2-40B4-BE49-F238E27FC236}">
                  <a16:creationId xmlns:a16="http://schemas.microsoft.com/office/drawing/2014/main" id="{6BBA8D9F-A9FA-3CE8-C4F4-5F92B037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99438" y="4285996"/>
              <a:ext cx="575887" cy="1096781"/>
            </a:xfrm>
            <a:prstGeom prst="rect">
              <a:avLst/>
            </a:prstGeom>
          </p:spPr>
        </p:pic>
        <p:pic>
          <p:nvPicPr>
            <p:cNvPr id="29" name="Picture 28" descr="Elderly woman explaining happily">
              <a:extLst>
                <a:ext uri="{FF2B5EF4-FFF2-40B4-BE49-F238E27FC236}">
                  <a16:creationId xmlns:a16="http://schemas.microsoft.com/office/drawing/2014/main" id="{615DC65E-D9FB-7226-C0B0-CCD739C4C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92812" y="4294248"/>
              <a:ext cx="339346" cy="1184367"/>
            </a:xfrm>
            <a:prstGeom prst="rect">
              <a:avLst/>
            </a:prstGeom>
          </p:spPr>
        </p:pic>
        <p:pic>
          <p:nvPicPr>
            <p:cNvPr id="31" name="Picture 30" descr="Young businessman arms crossed side">
              <a:extLst>
                <a:ext uri="{FF2B5EF4-FFF2-40B4-BE49-F238E27FC236}">
                  <a16:creationId xmlns:a16="http://schemas.microsoft.com/office/drawing/2014/main" id="{577BBB8F-9B9B-C173-6380-78E16ED3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381" y="4173006"/>
              <a:ext cx="303630" cy="1305609"/>
            </a:xfrm>
            <a:prstGeom prst="rect">
              <a:avLst/>
            </a:prstGeom>
          </p:spPr>
        </p:pic>
        <p:pic>
          <p:nvPicPr>
            <p:cNvPr id="33" name="Picture 32" descr="Young girl raising hand">
              <a:extLst>
                <a:ext uri="{FF2B5EF4-FFF2-40B4-BE49-F238E27FC236}">
                  <a16:creationId xmlns:a16="http://schemas.microsoft.com/office/drawing/2014/main" id="{54B63765-88EE-5D2A-D55D-36C50460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497" y="4381511"/>
              <a:ext cx="504951" cy="1299201"/>
            </a:xfrm>
            <a:prstGeom prst="rect">
              <a:avLst/>
            </a:prstGeom>
          </p:spPr>
        </p:pic>
        <p:pic>
          <p:nvPicPr>
            <p:cNvPr id="35" name="Picture 34" descr="Athletic woman using phone">
              <a:extLst>
                <a:ext uri="{FF2B5EF4-FFF2-40B4-BE49-F238E27FC236}">
                  <a16:creationId xmlns:a16="http://schemas.microsoft.com/office/drawing/2014/main" id="{D7C865DD-F72C-2F71-7FB2-2C85578D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53632" y="4387919"/>
              <a:ext cx="326984" cy="1299201"/>
            </a:xfrm>
            <a:prstGeom prst="rect">
              <a:avLst/>
            </a:prstGeom>
          </p:spPr>
        </p:pic>
      </p:grpSp>
      <p:pic>
        <p:nvPicPr>
          <p:cNvPr id="18" name="Picture 17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F208C8F8-2714-0D83-264F-3D1A76037B6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804" b="96814" l="9967" r="89869">
                        <a14:foregroundMark x1="34641" y1="91912" x2="49837" y2="96814"/>
                        <a14:foregroundMark x1="49837" y1="96814" x2="66667" y2="9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 flipH="1">
            <a:off x="7604979" y="3300975"/>
            <a:ext cx="4935589" cy="3546088"/>
          </a:xfrm>
          <a:prstGeom prst="rect">
            <a:avLst/>
          </a:prstGeom>
        </p:spPr>
      </p:pic>
      <p:pic>
        <p:nvPicPr>
          <p:cNvPr id="24" name="Picture 23" descr="A cake on a plate&#10;&#10;Description automatically generated with medium confidence">
            <a:extLst>
              <a:ext uri="{FF2B5EF4-FFF2-40B4-BE49-F238E27FC236}">
                <a16:creationId xmlns:a16="http://schemas.microsoft.com/office/drawing/2014/main" id="{EC1A6DED-9B75-584F-69B2-ED4F7059110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5867" r="90000">
                        <a14:foregroundMark x1="37267" y1="18933" x2="46133" y2="15600"/>
                        <a14:foregroundMark x1="46133" y1="15600" x2="47200" y2="23333"/>
                        <a14:foregroundMark x1="47200" y1="23333" x2="43933" y2="17867"/>
                        <a14:foregroundMark x1="33400" y1="22133" x2="38533" y2="23867"/>
                        <a14:foregroundMark x1="41533" y1="24733" x2="33333" y2="23667"/>
                        <a14:foregroundMark x1="33333" y1="23667" x2="31000" y2="22600"/>
                        <a14:foregroundMark x1="19915" y1="60200" x2="15333" y2="60200"/>
                        <a14:foregroundMark x1="15333" y1="60200" x2="12067" y2="56533"/>
                        <a14:foregroundMark x1="12067" y1="57000" x2="12933" y2="59133"/>
                        <a14:foregroundMark x1="8667" y1="57200" x2="8667" y2="57200"/>
                        <a14:foregroundMark x1="9467" y1="56333" x2="20068" y2="60439"/>
                        <a14:foregroundMark x1="10133" y1="56533" x2="12067" y2="58933"/>
                        <a14:foregroundMark x1="10133" y1="57000" x2="6467" y2="57667"/>
                        <a14:foregroundMark x1="5867" y1="57000" x2="11200" y2="59800"/>
                        <a14:foregroundMark x1="81733" y1="56133" x2="77467" y2="55067"/>
                        <a14:backgroundMark x1="32067" y1="63867" x2="20867" y2="74000"/>
                        <a14:backgroundMark x1="27133" y1="62333" x2="23467" y2="62333"/>
                        <a14:backgroundMark x1="29733" y1="62600" x2="28667" y2="64067"/>
                        <a14:backgroundMark x1="25600" y1="61067" x2="20467" y2="61067"/>
                        <a14:backgroundMark x1="62400" y1="72933" x2="62400" y2="72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2330524" y="4527687"/>
            <a:ext cx="759707" cy="759707"/>
          </a:xfrm>
          <a:prstGeom prst="rect">
            <a:avLst/>
          </a:prstGeom>
        </p:spPr>
      </p:pic>
      <p:pic>
        <p:nvPicPr>
          <p:cNvPr id="25" name="Picture 24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B53A9B1B-A8B8-A916-4C76-05994A57818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3750" b="91250" l="8750" r="92000">
                        <a14:foregroundMark x1="44250" y1="12750" x2="33625" y2="3750"/>
                        <a14:foregroundMark x1="85875" y1="20000" x2="92000" y2="25625"/>
                        <a14:foregroundMark x1="92000" y1="25625" x2="90000" y2="34000"/>
                        <a14:foregroundMark x1="10000" y1="36625" x2="8750" y2="47250"/>
                        <a14:foregroundMark x1="8750" y1="47250" x2="10375" y2="51500"/>
                        <a14:foregroundMark x1="50250" y1="91250" x2="49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10448881" y="2595716"/>
            <a:ext cx="1448882" cy="1448882"/>
          </a:xfrm>
          <a:prstGeom prst="rect">
            <a:avLst/>
          </a:prstGeom>
        </p:spPr>
      </p:pic>
      <p:pic>
        <p:nvPicPr>
          <p:cNvPr id="26" name="Picture 25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606B4408-FD38-A7DC-2307-EAFEBA45514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375" b="98000" l="9154" r="89983">
                        <a14:foregroundMark x1="45596" y1="3375" x2="60794" y2="15375"/>
                        <a14:foregroundMark x1="60794" y1="15375" x2="58549" y2="16750"/>
                        <a14:foregroundMark x1="65803" y1="23188" x2="72884" y2="26875"/>
                        <a14:foregroundMark x1="80656" y1="34188" x2="87737" y2="37813"/>
                        <a14:foregroundMark x1="87219" y1="51812" x2="86528" y2="60625"/>
                        <a14:foregroundMark x1="9326" y1="45750" x2="12263" y2="49625"/>
                        <a14:foregroundMark x1="24698" y1="5750" x2="24698" y2="5750"/>
                        <a14:foregroundMark x1="27634" y1="5313" x2="27116" y2="5125"/>
                        <a14:foregroundMark x1="52159" y1="11813" x2="47841" y2="15000"/>
                        <a14:foregroundMark x1="49050" y1="86188" x2="52159" y2="96313"/>
                        <a14:foregroundMark x1="53195" y1="98000" x2="53195" y2="98000"/>
                        <a14:backgroundMark x1="55095" y1="47938" x2="55095" y2="47938"/>
                        <a14:backgroundMark x1="47323" y1="55875" x2="47323" y2="55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>
            <a:off x="1439973" y="2449988"/>
            <a:ext cx="933948" cy="25808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6384FE-FEC9-3FAE-8089-3FC666C09CF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2043" y="2926986"/>
            <a:ext cx="4514968" cy="39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53539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A09EE-9103-FCB4-CF10-253A5830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F8A358-B213-F01B-E5F2-0C1E83053D63}"/>
              </a:ext>
            </a:extLst>
          </p:cNvPr>
          <p:cNvGrpSpPr/>
          <p:nvPr/>
        </p:nvGrpSpPr>
        <p:grpSpPr>
          <a:xfrm>
            <a:off x="-6306438" y="384895"/>
            <a:ext cx="5326704" cy="5246380"/>
            <a:chOff x="3941122" y="712641"/>
            <a:chExt cx="5326704" cy="52463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7D69AE-5CD1-DAD9-981B-97A5479028FE}"/>
                </a:ext>
              </a:extLst>
            </p:cNvPr>
            <p:cNvGrpSpPr/>
            <p:nvPr/>
          </p:nvGrpSpPr>
          <p:grpSpPr>
            <a:xfrm>
              <a:off x="3941122" y="712641"/>
              <a:ext cx="5326704" cy="5246380"/>
              <a:chOff x="3941122" y="712641"/>
              <a:chExt cx="5326704" cy="52463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D989F61-0EF2-8E52-FA64-4640BA199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41122" y="712641"/>
                <a:ext cx="5229122" cy="524638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9B4CEE-8B00-0572-B2C2-8888974B7393}"/>
                  </a:ext>
                </a:extLst>
              </p:cNvPr>
              <p:cNvSpPr/>
              <p:nvPr/>
            </p:nvSpPr>
            <p:spPr>
              <a:xfrm>
                <a:off x="5286375" y="1498600"/>
                <a:ext cx="3883869" cy="5445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7A9846-4F71-75A3-7F1F-0813F4B89A9C}"/>
                  </a:ext>
                </a:extLst>
              </p:cNvPr>
              <p:cNvSpPr/>
              <p:nvPr/>
            </p:nvSpPr>
            <p:spPr>
              <a:xfrm>
                <a:off x="5843587" y="2043113"/>
                <a:ext cx="3326657" cy="573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C36ACB-4E4A-BE2A-59BE-E3909D57CBD8}"/>
                  </a:ext>
                </a:extLst>
              </p:cNvPr>
              <p:cNvSpPr/>
              <p:nvPr/>
            </p:nvSpPr>
            <p:spPr>
              <a:xfrm>
                <a:off x="6392227" y="2587626"/>
                <a:ext cx="2778018" cy="573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72CDFA-62F5-D9BB-F2DB-D7D98CC603C5}"/>
                  </a:ext>
                </a:extLst>
              </p:cNvPr>
              <p:cNvSpPr/>
              <p:nvPr/>
            </p:nvSpPr>
            <p:spPr>
              <a:xfrm>
                <a:off x="6953061" y="3155723"/>
                <a:ext cx="2246949" cy="573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85633E-184C-2A2E-D837-639EF5CBCC68}"/>
                  </a:ext>
                </a:extLst>
              </p:cNvPr>
              <p:cNvSpPr/>
              <p:nvPr/>
            </p:nvSpPr>
            <p:spPr>
              <a:xfrm>
                <a:off x="7506915" y="3714523"/>
                <a:ext cx="1701379" cy="573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CD1BA38-A860-1B56-56E3-670A9F469DC1}"/>
                  </a:ext>
                </a:extLst>
              </p:cNvPr>
              <p:cNvSpPr/>
              <p:nvPr/>
            </p:nvSpPr>
            <p:spPr>
              <a:xfrm>
                <a:off x="8058836" y="4277972"/>
                <a:ext cx="1208990" cy="573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A561D0-2A3D-FD18-CE37-6D29D0E583AD}"/>
                  </a:ext>
                </a:extLst>
              </p:cNvPr>
              <p:cNvSpPr/>
              <p:nvPr/>
            </p:nvSpPr>
            <p:spPr>
              <a:xfrm>
                <a:off x="8610757" y="4827134"/>
                <a:ext cx="597537" cy="573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9835AD-1715-5CCD-8924-5BBF937A0796}"/>
                </a:ext>
              </a:extLst>
            </p:cNvPr>
            <p:cNvSpPr txBox="1"/>
            <p:nvPr/>
          </p:nvSpPr>
          <p:spPr>
            <a:xfrm>
              <a:off x="4719282" y="1632356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1.000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8ACA0E-4DC1-D6AE-36A6-C8688BCEAAE0}"/>
                </a:ext>
              </a:extLst>
            </p:cNvPr>
            <p:cNvSpPr txBox="1"/>
            <p:nvPr/>
          </p:nvSpPr>
          <p:spPr>
            <a:xfrm>
              <a:off x="5278834" y="2191157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1.000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273158-31BB-554D-BB06-06CF1F3BCEF7}"/>
                </a:ext>
              </a:extLst>
            </p:cNvPr>
            <p:cNvSpPr txBox="1"/>
            <p:nvPr/>
          </p:nvSpPr>
          <p:spPr>
            <a:xfrm>
              <a:off x="5833070" y="2747462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1.000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E6EA05-52A6-02CB-0B2C-D5C3F827F0B2}"/>
                </a:ext>
              </a:extLst>
            </p:cNvPr>
            <p:cNvSpPr txBox="1"/>
            <p:nvPr/>
          </p:nvSpPr>
          <p:spPr>
            <a:xfrm>
              <a:off x="6403981" y="3306262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1.000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FBCA5E-F2C6-3D3C-7DBD-AD339FF943AE}"/>
                </a:ext>
              </a:extLst>
            </p:cNvPr>
            <p:cNvSpPr txBox="1"/>
            <p:nvPr/>
          </p:nvSpPr>
          <p:spPr>
            <a:xfrm>
              <a:off x="6959645" y="3881389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1.000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AC4B4B-A633-D83E-9B1B-78908EFD2A6B}"/>
                </a:ext>
              </a:extLst>
            </p:cNvPr>
            <p:cNvSpPr txBox="1"/>
            <p:nvPr/>
          </p:nvSpPr>
          <p:spPr>
            <a:xfrm>
              <a:off x="7503674" y="4441549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1.000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F207AD-9B81-DB8B-5099-CCC87BD17914}"/>
                </a:ext>
              </a:extLst>
            </p:cNvPr>
            <p:cNvSpPr txBox="1"/>
            <p:nvPr/>
          </p:nvSpPr>
          <p:spPr>
            <a:xfrm>
              <a:off x="8066133" y="4989541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1.000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3496DA-D5B9-5017-B01E-E8A660E30D94}"/>
                </a:ext>
              </a:extLst>
            </p:cNvPr>
            <p:cNvSpPr txBox="1"/>
            <p:nvPr/>
          </p:nvSpPr>
          <p:spPr>
            <a:xfrm>
              <a:off x="8623392" y="5541121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1.000</a:t>
              </a:r>
            </a:p>
          </p:txBody>
        </p:sp>
      </p:grpSp>
      <p:pic>
        <p:nvPicPr>
          <p:cNvPr id="26" name="Graphic 25" descr="Neutral face outline with solid fill">
            <a:extLst>
              <a:ext uri="{FF2B5EF4-FFF2-40B4-BE49-F238E27FC236}">
                <a16:creationId xmlns:a16="http://schemas.microsoft.com/office/drawing/2014/main" id="{8593853D-F8A5-8C8F-DF23-E95907D3A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452343" y="1276897"/>
            <a:ext cx="2562636" cy="25626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25419-1FF5-86CE-612A-402AB4EC5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900" y="804444"/>
            <a:ext cx="5444200" cy="52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61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A09EE-9103-FCB4-CF10-253A5830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51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D73618F-AFE8-E27C-16CF-10DA78F2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50" y="1600380"/>
            <a:ext cx="3433300" cy="3310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11C90E-C95E-CFC2-4339-8DD5CCB6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65" y="1595652"/>
            <a:ext cx="3433300" cy="3325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A707A8-1752-69AD-187D-E03E29FFE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435" y="1585486"/>
            <a:ext cx="3433300" cy="33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1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A09EE-9103-FCB4-CF10-253A5830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9B2EDF-8797-3531-BF42-CAC3A8C145F9}"/>
              </a:ext>
            </a:extLst>
          </p:cNvPr>
          <p:cNvGrpSpPr/>
          <p:nvPr/>
        </p:nvGrpSpPr>
        <p:grpSpPr>
          <a:xfrm>
            <a:off x="696728" y="897852"/>
            <a:ext cx="4178455" cy="3833805"/>
            <a:chOff x="856343" y="897852"/>
            <a:chExt cx="4497769" cy="4408623"/>
          </a:xfrm>
        </p:grpSpPr>
        <p:pic>
          <p:nvPicPr>
            <p:cNvPr id="24" name="Graphic 23" descr="Group of people with solid fill">
              <a:extLst>
                <a:ext uri="{FF2B5EF4-FFF2-40B4-BE49-F238E27FC236}">
                  <a16:creationId xmlns:a16="http://schemas.microsoft.com/office/drawing/2014/main" id="{B33CC281-6513-799C-F1CD-87CFD916D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9847" y="897852"/>
              <a:ext cx="3097173" cy="309717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D3A73A-1A5C-CED4-399A-6C0C273B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343" y="3995025"/>
              <a:ext cx="4497769" cy="131145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D76B64-86CE-9BD5-DE3F-6A30C1951122}"/>
              </a:ext>
            </a:extLst>
          </p:cNvPr>
          <p:cNvGrpSpPr/>
          <p:nvPr/>
        </p:nvGrpSpPr>
        <p:grpSpPr>
          <a:xfrm>
            <a:off x="7069471" y="664129"/>
            <a:ext cx="4178455" cy="4067528"/>
            <a:chOff x="6837888" y="664129"/>
            <a:chExt cx="4497769" cy="464234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6FC36E5-B116-1A01-DEF1-8263199531D9}"/>
                </a:ext>
              </a:extLst>
            </p:cNvPr>
            <p:cNvGrpSpPr/>
            <p:nvPr/>
          </p:nvGrpSpPr>
          <p:grpSpPr>
            <a:xfrm>
              <a:off x="7710320" y="664129"/>
              <a:ext cx="3097173" cy="3564617"/>
              <a:chOff x="7583714" y="2407331"/>
              <a:chExt cx="1724025" cy="20194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A71E6C1-9246-374C-4467-389EDAC50518}"/>
                  </a:ext>
                </a:extLst>
              </p:cNvPr>
              <p:cNvGrpSpPr/>
              <p:nvPr/>
            </p:nvGrpSpPr>
            <p:grpSpPr>
              <a:xfrm>
                <a:off x="7583714" y="2407331"/>
                <a:ext cx="1724025" cy="2019417"/>
                <a:chOff x="7583714" y="2407331"/>
                <a:chExt cx="1724025" cy="2019417"/>
              </a:xfrm>
            </p:grpSpPr>
            <p:pic>
              <p:nvPicPr>
                <p:cNvPr id="28" name="Graphic 27" descr="Children outline">
                  <a:extLst>
                    <a:ext uri="{FF2B5EF4-FFF2-40B4-BE49-F238E27FC236}">
                      <a16:creationId xmlns:a16="http://schemas.microsoft.com/office/drawing/2014/main" id="{83C35AE1-ED5A-22F6-AA39-7727F3B34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3714" y="35123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9" name="Graphic 28" descr="Children outline">
                  <a:extLst>
                    <a:ext uri="{FF2B5EF4-FFF2-40B4-BE49-F238E27FC236}">
                      <a16:creationId xmlns:a16="http://schemas.microsoft.com/office/drawing/2014/main" id="{39B08104-5918-57FC-772C-7B0B1D627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93339" y="35123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0" name="Graphic 29" descr="Children outline">
                  <a:extLst>
                    <a:ext uri="{FF2B5EF4-FFF2-40B4-BE49-F238E27FC236}">
                      <a16:creationId xmlns:a16="http://schemas.microsoft.com/office/drawing/2014/main" id="{8225D008-718F-2CB1-59C1-E5F0190C0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8026" y="300276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1" name="Graphic 30" descr="Children outline">
                  <a:extLst>
                    <a:ext uri="{FF2B5EF4-FFF2-40B4-BE49-F238E27FC236}">
                      <a16:creationId xmlns:a16="http://schemas.microsoft.com/office/drawing/2014/main" id="{6F2C4AC5-0575-0DCC-9AF2-4E215522D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 r="27643"/>
                <a:stretch/>
              </p:blipFill>
              <p:spPr>
                <a:xfrm>
                  <a:off x="7989452" y="2514600"/>
                  <a:ext cx="661629" cy="914400"/>
                </a:xfrm>
                <a:prstGeom prst="rect">
                  <a:avLst/>
                </a:prstGeom>
              </p:spPr>
            </p:pic>
            <p:pic>
              <p:nvPicPr>
                <p:cNvPr id="32" name="Graphic 31" descr="Child with balloon outline">
                  <a:extLst>
                    <a:ext uri="{FF2B5EF4-FFF2-40B4-BE49-F238E27FC236}">
                      <a16:creationId xmlns:a16="http://schemas.microsoft.com/office/drawing/2014/main" id="{2C54133E-86EF-7948-9133-C18BCB29F0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6670" y="2407331"/>
                  <a:ext cx="776855" cy="797832"/>
                </a:xfrm>
                <a:prstGeom prst="rect">
                  <a:avLst/>
                </a:prstGeom>
              </p:spPr>
            </p:pic>
          </p:grpSp>
          <p:pic>
            <p:nvPicPr>
              <p:cNvPr id="27" name="Graphic 26" descr="Children outline">
                <a:extLst>
                  <a:ext uri="{FF2B5EF4-FFF2-40B4-BE49-F238E27FC236}">
                    <a16:creationId xmlns:a16="http://schemas.microsoft.com/office/drawing/2014/main" id="{74812EA0-5E6E-0AEA-B200-484439DBB9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50000"/>
              <a:stretch/>
            </p:blipFill>
            <p:spPr>
              <a:xfrm>
                <a:off x="8651081" y="3002768"/>
                <a:ext cx="457200" cy="914400"/>
              </a:xfrm>
              <a:prstGeom prst="rect">
                <a:avLst/>
              </a:prstGeom>
            </p:spPr>
          </p:pic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5211-92EB-C32D-14F7-233911462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7888" y="3995025"/>
              <a:ext cx="4497769" cy="1311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01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A09EE-9103-FCB4-CF10-253A5830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9B2EDF-8797-3531-BF42-CAC3A8C145F9}"/>
              </a:ext>
            </a:extLst>
          </p:cNvPr>
          <p:cNvGrpSpPr/>
          <p:nvPr/>
        </p:nvGrpSpPr>
        <p:grpSpPr>
          <a:xfrm>
            <a:off x="696728" y="897852"/>
            <a:ext cx="4178455" cy="3833805"/>
            <a:chOff x="856343" y="897852"/>
            <a:chExt cx="4497769" cy="4408623"/>
          </a:xfrm>
        </p:grpSpPr>
        <p:pic>
          <p:nvPicPr>
            <p:cNvPr id="24" name="Graphic 23" descr="Group of people with solid fill">
              <a:extLst>
                <a:ext uri="{FF2B5EF4-FFF2-40B4-BE49-F238E27FC236}">
                  <a16:creationId xmlns:a16="http://schemas.microsoft.com/office/drawing/2014/main" id="{B33CC281-6513-799C-F1CD-87CFD916D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9847" y="897852"/>
              <a:ext cx="3097173" cy="309717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D3A73A-1A5C-CED4-399A-6C0C273B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343" y="3995025"/>
              <a:ext cx="4497769" cy="131145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D76B64-86CE-9BD5-DE3F-6A30C1951122}"/>
              </a:ext>
            </a:extLst>
          </p:cNvPr>
          <p:cNvGrpSpPr/>
          <p:nvPr/>
        </p:nvGrpSpPr>
        <p:grpSpPr>
          <a:xfrm>
            <a:off x="7069471" y="664129"/>
            <a:ext cx="4178455" cy="4067528"/>
            <a:chOff x="6837888" y="664129"/>
            <a:chExt cx="4497769" cy="464234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6FC36E5-B116-1A01-DEF1-8263199531D9}"/>
                </a:ext>
              </a:extLst>
            </p:cNvPr>
            <p:cNvGrpSpPr/>
            <p:nvPr/>
          </p:nvGrpSpPr>
          <p:grpSpPr>
            <a:xfrm>
              <a:off x="7710320" y="664129"/>
              <a:ext cx="3097173" cy="3564617"/>
              <a:chOff x="7583714" y="2407331"/>
              <a:chExt cx="1724025" cy="20194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A71E6C1-9246-374C-4467-389EDAC50518}"/>
                  </a:ext>
                </a:extLst>
              </p:cNvPr>
              <p:cNvGrpSpPr/>
              <p:nvPr/>
            </p:nvGrpSpPr>
            <p:grpSpPr>
              <a:xfrm>
                <a:off x="7583714" y="2407331"/>
                <a:ext cx="1724025" cy="2019417"/>
                <a:chOff x="7583714" y="2407331"/>
                <a:chExt cx="1724025" cy="2019417"/>
              </a:xfrm>
            </p:grpSpPr>
            <p:pic>
              <p:nvPicPr>
                <p:cNvPr id="28" name="Graphic 27" descr="Children outline">
                  <a:extLst>
                    <a:ext uri="{FF2B5EF4-FFF2-40B4-BE49-F238E27FC236}">
                      <a16:creationId xmlns:a16="http://schemas.microsoft.com/office/drawing/2014/main" id="{83C35AE1-ED5A-22F6-AA39-7727F3B34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3714" y="35123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9" name="Graphic 28" descr="Children outline">
                  <a:extLst>
                    <a:ext uri="{FF2B5EF4-FFF2-40B4-BE49-F238E27FC236}">
                      <a16:creationId xmlns:a16="http://schemas.microsoft.com/office/drawing/2014/main" id="{39B08104-5918-57FC-772C-7B0B1D627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93339" y="35123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0" name="Graphic 29" descr="Children outline">
                  <a:extLst>
                    <a:ext uri="{FF2B5EF4-FFF2-40B4-BE49-F238E27FC236}">
                      <a16:creationId xmlns:a16="http://schemas.microsoft.com/office/drawing/2014/main" id="{8225D008-718F-2CB1-59C1-E5F0190C0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8026" y="300276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1" name="Graphic 30" descr="Children outline">
                  <a:extLst>
                    <a:ext uri="{FF2B5EF4-FFF2-40B4-BE49-F238E27FC236}">
                      <a16:creationId xmlns:a16="http://schemas.microsoft.com/office/drawing/2014/main" id="{6F2C4AC5-0575-0DCC-9AF2-4E215522D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 r="27643"/>
                <a:stretch/>
              </p:blipFill>
              <p:spPr>
                <a:xfrm>
                  <a:off x="7989452" y="2514600"/>
                  <a:ext cx="661629" cy="914400"/>
                </a:xfrm>
                <a:prstGeom prst="rect">
                  <a:avLst/>
                </a:prstGeom>
              </p:spPr>
            </p:pic>
            <p:pic>
              <p:nvPicPr>
                <p:cNvPr id="32" name="Graphic 31" descr="Child with balloon outline">
                  <a:extLst>
                    <a:ext uri="{FF2B5EF4-FFF2-40B4-BE49-F238E27FC236}">
                      <a16:creationId xmlns:a16="http://schemas.microsoft.com/office/drawing/2014/main" id="{2C54133E-86EF-7948-9133-C18BCB29F0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6670" y="2407331"/>
                  <a:ext cx="776855" cy="797832"/>
                </a:xfrm>
                <a:prstGeom prst="rect">
                  <a:avLst/>
                </a:prstGeom>
              </p:spPr>
            </p:pic>
          </p:grpSp>
          <p:pic>
            <p:nvPicPr>
              <p:cNvPr id="27" name="Graphic 26" descr="Children outline">
                <a:extLst>
                  <a:ext uri="{FF2B5EF4-FFF2-40B4-BE49-F238E27FC236}">
                    <a16:creationId xmlns:a16="http://schemas.microsoft.com/office/drawing/2014/main" id="{74812EA0-5E6E-0AEA-B200-484439DBB9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50000"/>
              <a:stretch/>
            </p:blipFill>
            <p:spPr>
              <a:xfrm>
                <a:off x="8651081" y="3002768"/>
                <a:ext cx="457200" cy="914400"/>
              </a:xfrm>
              <a:prstGeom prst="rect">
                <a:avLst/>
              </a:prstGeom>
            </p:spPr>
          </p:pic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5211-92EB-C32D-14F7-233911462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7888" y="3995025"/>
              <a:ext cx="4497769" cy="131145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9E56F68-5DF6-8F78-F7F9-15873BAC06C4}"/>
              </a:ext>
            </a:extLst>
          </p:cNvPr>
          <p:cNvSpPr txBox="1"/>
          <p:nvPr/>
        </p:nvSpPr>
        <p:spPr>
          <a:xfrm>
            <a:off x="2608058" y="5272964"/>
            <a:ext cx="6975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We can then compare group averages in </a:t>
            </a:r>
            <a:br>
              <a:rPr lang="en-US" sz="2400" dirty="0"/>
            </a:br>
            <a:r>
              <a:rPr lang="en-US" sz="2400" dirty="0"/>
              <a:t>representational similarity using mixed effects models </a:t>
            </a:r>
          </a:p>
        </p:txBody>
      </p:sp>
    </p:spTree>
    <p:extLst>
      <p:ext uri="{BB962C8B-B14F-4D97-AF65-F5344CB8AC3E}">
        <p14:creationId xmlns:p14="http://schemas.microsoft.com/office/powerpoint/2010/main" val="3156719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54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32"/>
          <a:stretch/>
        </p:blipFill>
        <p:spPr>
          <a:xfrm>
            <a:off x="1173804" y="1825625"/>
            <a:ext cx="9504527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81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55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64"/>
          <a:stretch/>
        </p:blipFill>
        <p:spPr>
          <a:xfrm>
            <a:off x="1173805" y="1825625"/>
            <a:ext cx="3011268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81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7EE9-8780-49BC-8E36-EEFD92E8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AC0E58EF-0D08-4B6F-B469-DD2F13A0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Overall, children did demonstrate greater pattern similarity relative to adults.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56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63" y="114300"/>
            <a:ext cx="2879968" cy="1709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FB53A6-D925-10EF-E8F2-03993EB099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039" b="11078"/>
          <a:stretch/>
        </p:blipFill>
        <p:spPr>
          <a:xfrm>
            <a:off x="854868" y="965503"/>
            <a:ext cx="5923303" cy="43811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4733" y="2006600"/>
            <a:ext cx="4060214" cy="2552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3AF5D-3970-8453-E323-F6FA8FA06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18" y="4316378"/>
            <a:ext cx="533474" cy="485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7D817-1009-F34A-F4C6-C7D151C47637}"/>
              </a:ext>
            </a:extLst>
          </p:cNvPr>
          <p:cNvSpPr txBox="1"/>
          <p:nvPr/>
        </p:nvSpPr>
        <p:spPr>
          <a:xfrm>
            <a:off x="676104" y="117700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18C02-0FB5-4A55-6B79-5E97D1F0912B}"/>
              </a:ext>
            </a:extLst>
          </p:cNvPr>
          <p:cNvSpPr txBox="1"/>
          <p:nvPr/>
        </p:nvSpPr>
        <p:spPr>
          <a:xfrm>
            <a:off x="688804" y="45592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429258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7EE9-8780-49BC-8E36-EEFD92E8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AC0E58EF-0D08-4B6F-B469-DD2F13A0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Overall, children did demonstrate greater pattern similarity relative to adults.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57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63" y="114300"/>
            <a:ext cx="2879968" cy="1709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1B6650-74BE-39A4-CE6F-AC272266A0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039" b="11335"/>
          <a:stretch/>
        </p:blipFill>
        <p:spPr>
          <a:xfrm>
            <a:off x="854868" y="965503"/>
            <a:ext cx="5923303" cy="4368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053B9D-82E4-2B4F-D19F-C48896266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18" y="4316378"/>
            <a:ext cx="533474" cy="4858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D52B8E-DA14-C8F0-19F4-936345D18F3E}"/>
              </a:ext>
            </a:extLst>
          </p:cNvPr>
          <p:cNvSpPr txBox="1"/>
          <p:nvPr/>
        </p:nvSpPr>
        <p:spPr>
          <a:xfrm>
            <a:off x="676104" y="117700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7A23C3-9734-C817-E894-E7808F9DD754}"/>
              </a:ext>
            </a:extLst>
          </p:cNvPr>
          <p:cNvSpPr txBox="1"/>
          <p:nvPr/>
        </p:nvSpPr>
        <p:spPr>
          <a:xfrm>
            <a:off x="688804" y="45592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2637067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88"/>
          <a:stretch/>
        </p:blipFill>
        <p:spPr>
          <a:xfrm>
            <a:off x="1173805" y="1825625"/>
            <a:ext cx="6344838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22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7EE9-8780-49BC-8E36-EEFD92E8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AC0E58EF-0D08-4B6F-B469-DD2F13A0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59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89AF19-EBD9-4F3B-B0E1-EE99DD9D94AC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943B58-B257-4E67-9EC5-51EABE624086}"/>
                </a:ext>
              </a:extLst>
            </p:cNvPr>
            <p:cNvGrpSpPr/>
            <p:nvPr/>
          </p:nvGrpSpPr>
          <p:grpSpPr>
            <a:xfrm>
              <a:off x="744142" y="1032911"/>
              <a:ext cx="6311063" cy="4746144"/>
              <a:chOff x="744142" y="1032911"/>
              <a:chExt cx="6311063" cy="4746144"/>
            </a:xfrm>
          </p:grpSpPr>
          <p:pic>
            <p:nvPicPr>
              <p:cNvPr id="20" name="Picture 19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2ECAE25D-27C3-4772-8D08-96924AB97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142" y="1078944"/>
                <a:ext cx="6064660" cy="4700111"/>
              </a:xfrm>
              <a:prstGeom prst="rect">
                <a:avLst/>
              </a:prstGeom>
              <a:effectLst/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BDE2E3F-793D-4B59-A90C-ECF71953FC20}"/>
                  </a:ext>
                </a:extLst>
              </p:cNvPr>
              <p:cNvGrpSpPr/>
              <p:nvPr/>
            </p:nvGrpSpPr>
            <p:grpSpPr>
              <a:xfrm>
                <a:off x="1458072" y="1032911"/>
                <a:ext cx="5597133" cy="559406"/>
                <a:chOff x="1458072" y="1032911"/>
                <a:chExt cx="5597133" cy="559406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292564E-0275-4A27-AA53-626A69EE5CFA}"/>
                    </a:ext>
                  </a:extLst>
                </p:cNvPr>
                <p:cNvSpPr/>
                <p:nvPr/>
              </p:nvSpPr>
              <p:spPr>
                <a:xfrm>
                  <a:off x="1588957" y="1032911"/>
                  <a:ext cx="5219845" cy="5594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A90D085-66CD-4F8E-AB28-062546CBE6DE}"/>
                    </a:ext>
                  </a:extLst>
                </p:cNvPr>
                <p:cNvSpPr txBox="1"/>
                <p:nvPr/>
              </p:nvSpPr>
              <p:spPr>
                <a:xfrm>
                  <a:off x="1458072" y="1047901"/>
                  <a:ext cx="5597133" cy="3077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 Narrow" panose="020B0606020202030204" pitchFamily="34" charset="0"/>
                    </a:rPr>
                    <a:t>Children Generate Greater Valenced Representational Similarity Than Adults</a:t>
                  </a:r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73875F-9DFD-470A-AEBC-7C51638CBCF5}"/>
                </a:ext>
              </a:extLst>
            </p:cNvPr>
            <p:cNvSpPr/>
            <p:nvPr/>
          </p:nvSpPr>
          <p:spPr>
            <a:xfrm>
              <a:off x="2222938" y="1592317"/>
              <a:ext cx="3641834" cy="3373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0FAA131-5F5D-4F20-9FD1-09079936C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61CAAE-B25A-E292-D135-B55B44FC9256}"/>
              </a:ext>
            </a:extLst>
          </p:cNvPr>
          <p:cNvSpPr txBox="1"/>
          <p:nvPr/>
        </p:nvSpPr>
        <p:spPr>
          <a:xfrm>
            <a:off x="604348" y="87862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886EB-9A61-469B-3173-FD3E8ED2ADF7}"/>
              </a:ext>
            </a:extLst>
          </p:cNvPr>
          <p:cNvSpPr txBox="1"/>
          <p:nvPr/>
        </p:nvSpPr>
        <p:spPr>
          <a:xfrm>
            <a:off x="600008" y="48640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383463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29E303-3C60-3998-F4E6-C6FA449055F9}"/>
              </a:ext>
            </a:extLst>
          </p:cNvPr>
          <p:cNvGrpSpPr/>
          <p:nvPr/>
        </p:nvGrpSpPr>
        <p:grpSpPr>
          <a:xfrm>
            <a:off x="-1504" y="0"/>
            <a:ext cx="12193504" cy="6849748"/>
            <a:chOff x="-1504" y="1485026"/>
            <a:chExt cx="10003897" cy="5364722"/>
          </a:xfrm>
        </p:grpSpPr>
        <p:pic>
          <p:nvPicPr>
            <p:cNvPr id="14" name="Picture 13" descr="A picture containing tree, outdoor, park, plant&#10;&#10;Description automatically generated">
              <a:extLst>
                <a:ext uri="{FF2B5EF4-FFF2-40B4-BE49-F238E27FC236}">
                  <a16:creationId xmlns:a16="http://schemas.microsoft.com/office/drawing/2014/main" id="{032A2E96-7C06-3952-5D6C-A6B406F07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t="18334" r="17947" b="15746"/>
            <a:stretch/>
          </p:blipFill>
          <p:spPr>
            <a:xfrm>
              <a:off x="-1504" y="1485026"/>
              <a:ext cx="10003897" cy="5364722"/>
            </a:xfrm>
            <a:prstGeom prst="rect">
              <a:avLst/>
            </a:prstGeom>
          </p:spPr>
        </p:pic>
        <p:pic>
          <p:nvPicPr>
            <p:cNvPr id="12" name="Picture 11" descr="A group of children sitting o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E26472B5-CE24-1ED5-B7EE-0911822E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56" b="89898" l="9971" r="91789">
                          <a14:foregroundMark x1="29130" y1="76281" x2="29130" y2="76281"/>
                          <a14:foregroundMark x1="29521" y1="76720" x2="29521" y2="76720"/>
                          <a14:foregroundMark x1="30205" y1="77013" x2="29717" y2="77013"/>
                          <a14:foregroundMark x1="29814" y1="77013" x2="28837" y2="77013"/>
                          <a14:foregroundMark x1="48192" y1="78917" x2="44477" y2="79356"/>
                          <a14:foregroundMark x1="52590" y1="74963" x2="53470" y2="77745"/>
                          <a14:foregroundMark x1="91789" y1="75695" x2="86608" y2="78038"/>
                          <a14:foregroundMark x1="87097" y1="68375" x2="83773" y2="68375"/>
                          <a14:foregroundMark x1="63245" y1="34700" x2="57771" y2="38799"/>
                          <a14:foregroundMark x1="49658" y1="44656" x2="49951" y2="46413"/>
                          <a14:backgroundMark x1="28152" y1="33675" x2="35093" y2="42313"/>
                          <a14:backgroundMark x1="35093" y1="42313" x2="35288" y2="64129"/>
                          <a14:backgroundMark x1="35288" y1="64129" x2="42424" y2="43338"/>
                          <a14:backgroundMark x1="42424" y1="43338" x2="47898" y2="37042"/>
                          <a14:backgroundMark x1="47898" y1="37042" x2="52981" y2="44510"/>
                          <a14:backgroundMark x1="52981" y1="44510" x2="56500" y2="55783"/>
                          <a14:backgroundMark x1="56500" y1="55783" x2="57185" y2="65739"/>
                          <a14:backgroundMark x1="57185" y1="65739" x2="56012" y2="41435"/>
                          <a14:backgroundMark x1="58579" y1="35512" x2="59629" y2="33089"/>
                          <a14:backgroundMark x1="56012" y1="41435" x2="57412" y2="38204"/>
                          <a14:backgroundMark x1="63110" y1="34475" x2="67351" y2="36164"/>
                          <a14:backgroundMark x1="59629" y1="33089" x2="61056" y2="33657"/>
                          <a14:backgroundMark x1="67351" y1="36164" x2="72532" y2="47438"/>
                          <a14:backgroundMark x1="72532" y1="47438" x2="80352" y2="37775"/>
                          <a14:backgroundMark x1="72141" y1="60029" x2="72141" y2="60029"/>
                          <a14:backgroundMark x1="74878" y1="66325" x2="74878" y2="66325"/>
                          <a14:backgroundMark x1="74878" y1="66764" x2="74878" y2="66764"/>
                          <a14:backgroundMark x1="75269" y1="67057" x2="75269" y2="67057"/>
                          <a14:backgroundMark x1="83969" y1="50952" x2="85044" y2="50659"/>
                          <a14:backgroundMark x1="76051" y1="65300" x2="76051" y2="65300"/>
                          <a14:backgroundMark x1="74487" y1="56515" x2="74487" y2="56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132815" y="4552291"/>
              <a:ext cx="1496882" cy="999386"/>
            </a:xfrm>
            <a:prstGeom prst="rect">
              <a:avLst/>
            </a:prstGeom>
          </p:spPr>
        </p:pic>
        <p:pic>
          <p:nvPicPr>
            <p:cNvPr id="15" name="Picture 14" descr="A picture containing grass, tree, person, child&#10;&#10;Description automatically generated">
              <a:extLst>
                <a:ext uri="{FF2B5EF4-FFF2-40B4-BE49-F238E27FC236}">
                  <a16:creationId xmlns:a16="http://schemas.microsoft.com/office/drawing/2014/main" id="{A6BB73BD-3DC5-9488-3FA5-7118BDA88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158" b="83796" l="72800" r="91500">
                          <a14:foregroundMark x1="83345" y1="78793" x2="83200" y2="80345"/>
                          <a14:foregroundMark x1="87650" y1="32558" x2="83368" y2="78545"/>
                          <a14:foregroundMark x1="83200" y1="80345" x2="83700" y2="81020"/>
                          <a14:foregroundMark x1="86350" y1="83796" x2="88850" y2="74269"/>
                          <a14:foregroundMark x1="88850" y1="74269" x2="88500" y2="70293"/>
                          <a14:foregroundMark x1="82200" y1="82821" x2="82200" y2="82821"/>
                          <a14:foregroundMark x1="77763" y1="64891" x2="77650" y2="63466"/>
                          <a14:foregroundMark x1="77839" y1="65843" x2="77763" y2="64891"/>
                          <a14:foregroundMark x1="78671" y1="76294" x2="77894" y2="66531"/>
                          <a14:foregroundMark x1="78850" y1="78545" x2="78671" y2="76294"/>
                          <a14:foregroundMark x1="74275" y1="75019" x2="74100" y2="76819"/>
                          <a14:foregroundMark x1="74721" y1="70443" x2="74275" y2="75019"/>
                          <a14:foregroundMark x1="75400" y1="63466" x2="74721" y2="70443"/>
                          <a14:foregroundMark x1="77550" y1="37134" x2="77550" y2="37134"/>
                          <a14:foregroundMark x1="85250" y1="39385" x2="88950" y2="40885"/>
                          <a14:foregroundMark x1="89450" y1="39535" x2="87400" y2="33233"/>
                          <a14:foregroundMark x1="87400" y1="33233" x2="83950" y2="38035"/>
                          <a14:foregroundMark x1="83950" y1="38035" x2="83850" y2="40210"/>
                          <a14:foregroundMark x1="72800" y1="77944" x2="72800" y2="77944"/>
                          <a14:foregroundMark x1="76550" y1="47187" x2="76850" y2="40210"/>
                          <a14:foregroundMark x1="76850" y1="40210" x2="76150" y2="41035"/>
                          <a14:foregroundMark x1="77750" y1="35184" x2="77650" y2="35184"/>
                          <a14:foregroundMark x1="77200" y1="35184" x2="77200" y2="35184"/>
                          <a14:foregroundMark x1="87950" y1="33533" x2="90250" y2="38560"/>
                          <a14:foregroundMark x1="90000" y1="35484" x2="90000" y2="35484"/>
                          <a14:foregroundMark x1="89700" y1="35034" x2="89700" y2="35034"/>
                          <a14:foregroundMark x1="76150" y1="44786" x2="75700" y2="47037"/>
                          <a14:foregroundMark x1="75600" y1="44261" x2="76800" y2="44111"/>
                          <a14:foregroundMark x1="75700" y1="37734" x2="75800" y2="40060"/>
                          <a14:backgroundMark x1="73850" y1="75019" x2="73850" y2="75019"/>
                          <a14:backgroundMark x1="83600" y1="78545" x2="83600" y2="78545"/>
                          <a14:backgroundMark x1="83400" y1="78095" x2="83400" y2="78095"/>
                          <a14:backgroundMark x1="83400" y1="77269" x2="83500" y2="78770"/>
                          <a14:backgroundMark x1="77100" y1="65716" x2="76700" y2="70968"/>
                          <a14:backgroundMark x1="86200" y1="72243" x2="85800" y2="79070"/>
                          <a14:backgroundMark x1="91400" y1="34059" x2="92300" y2="39085"/>
                          <a14:backgroundMark x1="89900" y1="34059" x2="90000" y2="34509"/>
                          <a14:backgroundMark x1="90250" y1="34659" x2="90250" y2="34659"/>
                          <a14:backgroundMark x1="82950" y1="38410" x2="82950" y2="38410"/>
                          <a14:backgroundMark x1="83050" y1="38110" x2="82650" y2="39235"/>
                          <a14:backgroundMark x1="82650" y1="39535" x2="82650" y2="39535"/>
                          <a14:backgroundMark x1="82850" y1="39235" x2="82850" y2="39235"/>
                          <a14:backgroundMark x1="75700" y1="36009" x2="74750" y2="37284"/>
                          <a14:backgroundMark x1="82100" y1="54164" x2="81450" y2="57464"/>
                          <a14:backgroundMark x1="79800" y1="66692" x2="79800" y2="66692"/>
                          <a14:backgroundMark x1="77100" y1="64891" x2="77100" y2="64891"/>
                          <a14:backgroundMark x1="73950" y1="70443" x2="73950" y2="70443"/>
                          <a14:backgroundMark x1="74100" y1="75169" x2="74100" y2="75169"/>
                          <a14:backgroundMark x1="78000" y1="76294" x2="78000" y2="7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72021" t="28983" r="6305" b="15083"/>
            <a:stretch/>
          </p:blipFill>
          <p:spPr>
            <a:xfrm>
              <a:off x="6565876" y="4652755"/>
              <a:ext cx="714534" cy="1228998"/>
            </a:xfrm>
            <a:prstGeom prst="rect">
              <a:avLst/>
            </a:prstGeom>
          </p:spPr>
        </p:pic>
        <p:pic>
          <p:nvPicPr>
            <p:cNvPr id="1026" name="Picture 2" descr="This Encanto Dress Is Both Stunning and Accurate To The Disney Film |  Cosplay Central">
              <a:extLst>
                <a:ext uri="{FF2B5EF4-FFF2-40B4-BE49-F238E27FC236}">
                  <a16:creationId xmlns:a16="http://schemas.microsoft.com/office/drawing/2014/main" id="{480BB921-1911-2B87-01BA-2C46312B7C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00" b="98700" l="900" r="45600">
                          <a14:foregroundMark x1="37100" y1="55000" x2="42200" y2="78700"/>
                          <a14:foregroundMark x1="42200" y1="78700" x2="41600" y2="97600"/>
                          <a14:foregroundMark x1="41600" y1="97600" x2="17900" y2="98300"/>
                          <a14:foregroundMark x1="17900" y1="98300" x2="4000" y2="97600"/>
                          <a14:foregroundMark x1="4000" y1="97600" x2="2443" y2="92320"/>
                          <a14:foregroundMark x1="3059" y1="85801" x2="5200" y2="79500"/>
                          <a14:foregroundMark x1="5200" y1="79500" x2="12800" y2="78000"/>
                          <a14:foregroundMark x1="12800" y1="78000" x2="13400" y2="89700"/>
                          <a14:foregroundMark x1="13400" y1="89700" x2="26300" y2="85600"/>
                          <a14:foregroundMark x1="26300" y1="85600" x2="27000" y2="70400"/>
                          <a14:foregroundMark x1="27000" y1="70400" x2="37600" y2="92600"/>
                          <a14:foregroundMark x1="37600" y1="92600" x2="41100" y2="66600"/>
                          <a14:foregroundMark x1="41100" y1="66600" x2="24700" y2="7400"/>
                          <a14:foregroundMark x1="24700" y1="7400" x2="17100" y2="13000"/>
                          <a14:foregroundMark x1="17100" y1="13000" x2="23700" y2="7600"/>
                          <a14:foregroundMark x1="23700" y1="7600" x2="31700" y2="8600"/>
                          <a14:foregroundMark x1="31700" y1="8600" x2="23100" y2="28200"/>
                          <a14:foregroundMark x1="43100" y1="89100" x2="43900" y2="96500"/>
                          <a14:foregroundMark x1="43900" y1="96500" x2="11400" y2="99400"/>
                          <a14:foregroundMark x1="11400" y1="99400" x2="4300" y2="94000"/>
                          <a14:foregroundMark x1="4300" y1="94000" x2="34100" y2="95600"/>
                          <a14:foregroundMark x1="34100" y1="95600" x2="22500" y2="90200"/>
                          <a14:foregroundMark x1="22500" y1="90200" x2="29800" y2="86100"/>
                          <a14:foregroundMark x1="29800" y1="86100" x2="29900" y2="86100"/>
                          <a14:foregroundMark x1="32900" y1="89300" x2="29600" y2="96600"/>
                          <a14:foregroundMark x1="29600" y1="96600" x2="29300" y2="96600"/>
                          <a14:foregroundMark x1="44400" y1="88800" x2="45600" y2="98700"/>
                          <a14:foregroundMark x1="1800" y1="97300" x2="900" y2="89500"/>
                          <a14:foregroundMark x1="19100" y1="7000" x2="26300" y2="3500"/>
                          <a14:foregroundMark x1="26300" y1="3500" x2="30300" y2="8200"/>
                          <a14:foregroundMark x1="8736" y1="30000" x2="8800" y2="33400"/>
                          <a14:foregroundMark x1="8500" y1="17400" x2="8736" y2="30000"/>
                          <a14:foregroundMark x1="8800" y1="33400" x2="13000" y2="39500"/>
                          <a14:foregroundMark x1="13000" y1="39500" x2="17100" y2="33300"/>
                          <a14:foregroundMark x1="17100" y1="33300" x2="12600" y2="26700"/>
                          <a14:foregroundMark x1="12600" y1="26700" x2="11400" y2="18400"/>
                          <a14:foregroundMark x1="11400" y1="18400" x2="15100" y2="10400"/>
                          <a14:foregroundMark x1="15100" y1="10400" x2="22400" y2="15900"/>
                          <a14:foregroundMark x1="22400" y1="15900" x2="15100" y2="18300"/>
                          <a14:foregroundMark x1="15100" y1="18300" x2="19500" y2="15200"/>
                          <a14:backgroundMark x1="3300" y1="69300" x2="700" y2="85000"/>
                          <a14:backgroundMark x1="700" y1="85000" x2="800" y2="86500"/>
                          <a14:backgroundMark x1="1800" y1="85600" x2="0" y2="96800"/>
                          <a14:backgroundMark x1="41200" y1="33400" x2="37500" y2="39500"/>
                          <a14:backgroundMark x1="37500" y1="39500" x2="40500" y2="38100"/>
                          <a14:backgroundMark x1="5900" y1="19900" x2="7000" y2="21300"/>
                          <a14:backgroundMark x1="17100" y1="23600" x2="16800" y2="23600"/>
                          <a14:backgroundMark x1="7700" y1="30000" x2="7700" y2="3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2" t="1991" r="53372"/>
            <a:stretch/>
          </p:blipFill>
          <p:spPr bwMode="auto">
            <a:xfrm>
              <a:off x="5801276" y="4013350"/>
              <a:ext cx="986089" cy="203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group of people dancing&#10;&#10;Description automatically generated with medium confidence">
              <a:extLst>
                <a:ext uri="{FF2B5EF4-FFF2-40B4-BE49-F238E27FC236}">
                  <a16:creationId xmlns:a16="http://schemas.microsoft.com/office/drawing/2014/main" id="{B4F0A27D-D03B-CE95-8162-8EAB51D8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9778" l="3500" r="90000">
                          <a14:foregroundMark x1="51083" y1="62667" x2="50833" y2="99778"/>
                          <a14:foregroundMark x1="56000" y1="95222" x2="53917" y2="82222"/>
                          <a14:foregroundMark x1="56583" y1="95222" x2="56583" y2="95222"/>
                          <a14:foregroundMark x1="56417" y1="95556" x2="56417" y2="95556"/>
                          <a14:foregroundMark x1="55833" y1="95667" x2="55833" y2="95667"/>
                          <a14:foregroundMark x1="49000" y1="96556" x2="49000" y2="96556"/>
                          <a14:foregroundMark x1="49000" y1="96333" x2="49000" y2="96333"/>
                          <a14:foregroundMark x1="48750" y1="95889" x2="48750" y2="95889"/>
                          <a14:foregroundMark x1="49417" y1="95667" x2="49417" y2="95667"/>
                          <a14:foregroundMark x1="51083" y1="55556" x2="51083" y2="64444"/>
                          <a14:foregroundMark x1="57750" y1="59000" x2="57917" y2="66111"/>
                          <a14:foregroundMark x1="57917" y1="66111" x2="55833" y2="65444"/>
                          <a14:foregroundMark x1="45500" y1="63333" x2="47250" y2="71111"/>
                          <a14:foregroundMark x1="47250" y1="71111" x2="48750" y2="68111"/>
                          <a14:foregroundMark x1="22167" y1="38333" x2="24833" y2="45000"/>
                          <a14:foregroundMark x1="24833" y1="45000" x2="31917" y2="54222"/>
                          <a14:foregroundMark x1="29167" y1="97667" x2="29583" y2="94889"/>
                          <a14:foregroundMark x1="36667" y1="96667" x2="35500" y2="94111"/>
                          <a14:foregroundMark x1="34417" y1="96333" x2="34000" y2="96889"/>
                          <a14:foregroundMark x1="36667" y1="96556" x2="36667" y2="96556"/>
                          <a14:foregroundMark x1="36917" y1="96000" x2="36917" y2="96000"/>
                          <a14:foregroundMark x1="28250" y1="96556" x2="28250" y2="96556"/>
                          <a14:foregroundMark x1="32667" y1="74889" x2="32833" y2="83778"/>
                          <a14:foregroundMark x1="32833" y1="83778" x2="29000" y2="96667"/>
                          <a14:foregroundMark x1="38917" y1="46556" x2="38917" y2="46556"/>
                          <a14:foregroundMark x1="22167" y1="37000" x2="22167" y2="37000"/>
                          <a14:foregroundMark x1="22333" y1="36000" x2="22333" y2="36000"/>
                          <a14:foregroundMark x1="49167" y1="55667" x2="51667" y2="62222"/>
                          <a14:foregroundMark x1="52333" y1="55556" x2="52583" y2="59778"/>
                          <a14:foregroundMark x1="51833" y1="55222" x2="51833" y2="55222"/>
                          <a14:foregroundMark x1="51417" y1="54444" x2="51417" y2="54444"/>
                          <a14:foregroundMark x1="35583" y1="74556" x2="36917" y2="85667"/>
                          <a14:foregroundMark x1="36917" y1="85667" x2="36083" y2="93556"/>
                          <a14:foregroundMark x1="49833" y1="85444" x2="49833" y2="85444"/>
                          <a14:foregroundMark x1="5083" y1="48556" x2="10083" y2="52889"/>
                          <a14:foregroundMark x1="10083" y1="52889" x2="12417" y2="57667"/>
                          <a14:foregroundMark x1="20566" y1="50334" x2="21167" y2="51444"/>
                          <a14:foregroundMark x1="17917" y1="45444" x2="18887" y2="47235"/>
                          <a14:foregroundMark x1="21167" y1="51444" x2="15833" y2="60889"/>
                          <a14:foregroundMark x1="17917" y1="80222" x2="13750" y2="90667"/>
                          <a14:foregroundMark x1="13750" y1="90667" x2="16204" y2="94778"/>
                          <a14:foregroundMark x1="16661" y1="93739" x2="16667" y2="93778"/>
                          <a14:foregroundMark x1="17583" y1="91111" x2="15250" y2="90778"/>
                          <a14:foregroundMark x1="11417" y1="94778" x2="11417" y2="94778"/>
                          <a14:foregroundMark x1="18667" y1="77000" x2="17417" y2="74111"/>
                          <a14:foregroundMark x1="17667" y1="93444" x2="17667" y2="93444"/>
                          <a14:foregroundMark x1="17917" y1="90333" x2="17917" y2="90333"/>
                          <a14:foregroundMark x1="29750" y1="96333" x2="29750" y2="96333"/>
                          <a14:foregroundMark x1="48750" y1="59111" x2="48750" y2="59111"/>
                          <a14:foregroundMark x1="71000" y1="43222" x2="71000" y2="43222"/>
                          <a14:foregroundMark x1="79833" y1="43556" x2="79833" y2="43556"/>
                          <a14:foregroundMark x1="72083" y1="67222" x2="70833" y2="84111"/>
                          <a14:foregroundMark x1="70833" y1="84111" x2="71750" y2="91556"/>
                          <a14:foregroundMark x1="71750" y1="91556" x2="71333" y2="91667"/>
                          <a14:foregroundMark x1="76542" y1="85797" x2="76667" y2="82222"/>
                          <a14:foregroundMark x1="76333" y1="91778" x2="76368" y2="90790"/>
                          <a14:foregroundMark x1="76667" y1="82222" x2="74500" y2="71667"/>
                          <a14:foregroundMark x1="69833" y1="89889" x2="69833" y2="89889"/>
                          <a14:foregroundMark x1="69000" y1="91000" x2="69000" y2="91000"/>
                          <a14:foregroundMark x1="84165" y1="45781" x2="84277" y2="46523"/>
                          <a14:foregroundMark x1="83246" y1="39703" x2="83913" y2="44114"/>
                          <a14:foregroundMark x1="82851" y1="84778" x2="81917" y2="84778"/>
                          <a14:foregroundMark x1="13000" y1="40778" x2="13500" y2="43000"/>
                          <a14:foregroundMark x1="11083" y1="57667" x2="10750" y2="60222"/>
                          <a14:foregroundMark x1="3500" y1="50000" x2="3500" y2="50000"/>
                          <a14:foregroundMark x1="17583" y1="61222" x2="19000" y2="77667"/>
                          <a14:foregroundMark x1="14833" y1="59889" x2="13583" y2="69222"/>
                          <a14:foregroundMark x1="13583" y1="69222" x2="16167" y2="80556"/>
                          <a14:foregroundMark x1="25833" y1="68222" x2="25171" y2="68128"/>
                          <a14:foregroundMark x1="72333" y1="47222" x2="73667" y2="64333"/>
                          <a14:foregroundMark x1="73667" y1="64333" x2="73417" y2="66778"/>
                          <a14:foregroundMark x1="47750" y1="42333" x2="48750" y2="38111"/>
                          <a14:foregroundMark x1="78448" y1="47778" x2="77083" y2="52444"/>
                          <a14:foregroundMark x1="78708" y1="46889" x2="78448" y2="47778"/>
                          <a14:foregroundMark x1="78838" y1="46444" x2="78708" y2="46889"/>
                          <a14:foregroundMark x1="79000" y1="45889" x2="78838" y2="46444"/>
                          <a14:foregroundMark x1="52167" y1="54111" x2="53000" y2="56667"/>
                          <a14:backgroundMark x1="53667" y1="62000" x2="53667" y2="62000"/>
                          <a14:backgroundMark x1="25750" y1="47444" x2="20000" y2="40333"/>
                          <a14:backgroundMark x1="20000" y1="40333" x2="19500" y2="40111"/>
                          <a14:backgroundMark x1="39250" y1="51778" x2="44583" y2="45000"/>
                          <a14:backgroundMark x1="44583" y1="45000" x2="44750" y2="44111"/>
                          <a14:backgroundMark x1="17083" y1="95222" x2="17083" y2="95222"/>
                          <a14:backgroundMark x1="17083" y1="94778" x2="17083" y2="94778"/>
                          <a14:backgroundMark x1="16833" y1="95000" x2="16833" y2="95000"/>
                          <a14:backgroundMark x1="16833" y1="95333" x2="16833" y2="95333"/>
                          <a14:backgroundMark x1="16333" y1="95333" x2="17417" y2="95333"/>
                          <a14:backgroundMark x1="76667" y1="89000" x2="76333" y2="89222"/>
                          <a14:backgroundMark x1="76583" y1="89889" x2="76583" y2="88111"/>
                          <a14:backgroundMark x1="76583" y1="86556" x2="76000" y2="86111"/>
                          <a14:backgroundMark x1="76083" y1="86444" x2="76000" y2="90778"/>
                          <a14:backgroundMark x1="76417" y1="90667" x2="76417" y2="90667"/>
                          <a14:backgroundMark x1="76583" y1="86111" x2="76583" y2="86111"/>
                          <a14:backgroundMark x1="76333" y1="85778" x2="76083" y2="90667"/>
                          <a14:backgroundMark x1="76583" y1="86222" x2="76583" y2="85444"/>
                          <a14:backgroundMark x1="37750" y1="28222" x2="37583" y2="39111"/>
                          <a14:backgroundMark x1="37583" y1="39111" x2="34250" y2="41222"/>
                          <a14:backgroundMark x1="23000" y1="71444" x2="19917" y2="63778"/>
                          <a14:backgroundMark x1="19917" y1="63778" x2="21417" y2="55333"/>
                          <a14:backgroundMark x1="21417" y1="55333" x2="26500" y2="62222"/>
                          <a14:backgroundMark x1="26500" y1="62222" x2="22833" y2="69333"/>
                          <a14:backgroundMark x1="22833" y1="69333" x2="25250" y2="57889"/>
                          <a14:backgroundMark x1="25250" y1="57889" x2="24583" y2="56333"/>
                          <a14:backgroundMark x1="19167" y1="51444" x2="17917" y2="48222"/>
                          <a14:backgroundMark x1="18917" y1="47222" x2="19833" y2="50667"/>
                          <a14:backgroundMark x1="17917" y1="52889" x2="17167" y2="54111"/>
                          <a14:backgroundMark x1="23417" y1="51333" x2="22750" y2="53889"/>
                          <a14:backgroundMark x1="88250" y1="85889" x2="77083" y2="69444"/>
                          <a14:backgroundMark x1="77083" y1="69444" x2="76417" y2="62333"/>
                          <a14:backgroundMark x1="76417" y1="62333" x2="82417" y2="55333"/>
                          <a14:backgroundMark x1="82417" y1="55333" x2="81583" y2="48222"/>
                          <a14:backgroundMark x1="81583" y1="48222" x2="85917" y2="42444"/>
                          <a14:backgroundMark x1="85917" y1="42444" x2="85000" y2="59556"/>
                          <a14:backgroundMark x1="85000" y1="59556" x2="81250" y2="69444"/>
                          <a14:backgroundMark x1="81250" y1="69444" x2="89417" y2="58778"/>
                          <a14:backgroundMark x1="89417" y1="58778" x2="93000" y2="57778"/>
                          <a14:backgroundMark x1="76417" y1="39444" x2="71000" y2="34889"/>
                          <a14:backgroundMark x1="71000" y1="34889" x2="58750" y2="36778"/>
                          <a14:backgroundMark x1="58750" y1="36778" x2="49750" y2="33889"/>
                          <a14:backgroundMark x1="49750" y1="33889" x2="43917" y2="39556"/>
                          <a14:backgroundMark x1="43917" y1="39556" x2="48417" y2="21333"/>
                          <a14:backgroundMark x1="48417" y1="21333" x2="57667" y2="27667"/>
                          <a14:backgroundMark x1="57667" y1="27667" x2="57750" y2="37333"/>
                          <a14:backgroundMark x1="57750" y1="37333" x2="54250" y2="45111"/>
                          <a14:backgroundMark x1="54250" y1="45111" x2="47083" y2="53222"/>
                          <a14:backgroundMark x1="47083" y1="53222" x2="61167" y2="50556"/>
                          <a14:backgroundMark x1="61167" y1="50556" x2="63750" y2="43000"/>
                          <a14:backgroundMark x1="63750" y1="43000" x2="65750" y2="52444"/>
                          <a14:backgroundMark x1="65750" y1="52444" x2="65583" y2="40444"/>
                          <a14:backgroundMark x1="65583" y1="40444" x2="72750" y2="38667"/>
                          <a14:backgroundMark x1="72750" y1="38667" x2="77833" y2="43778"/>
                          <a14:backgroundMark x1="77833" y1="43778" x2="74583" y2="44333"/>
                          <a14:backgroundMark x1="82583" y1="33556" x2="86667" y2="44111"/>
                          <a14:backgroundMark x1="86667" y1="44111" x2="86667" y2="85111"/>
                          <a14:backgroundMark x1="85583" y1="74778" x2="85500" y2="86222"/>
                          <a14:backgroundMark x1="85500" y1="86222" x2="84500" y2="78000"/>
                          <a14:backgroundMark x1="84500" y1="78000" x2="84417" y2="78000"/>
                          <a14:backgroundMark x1="84583" y1="82667" x2="84000" y2="86889"/>
                          <a14:backgroundMark x1="81333" y1="36000" x2="86000" y2="39778"/>
                          <a14:backgroundMark x1="51083" y1="41444" x2="51083" y2="41444"/>
                          <a14:backgroundMark x1="50583" y1="40111" x2="50583" y2="40111"/>
                          <a14:backgroundMark x1="50583" y1="40556" x2="48417" y2="44111"/>
                          <a14:backgroundMark x1="80083" y1="52889" x2="80083" y2="52889"/>
                          <a14:backgroundMark x1="77667" y1="43556" x2="77397" y2="45094"/>
                          <a14:backgroundMark x1="78417" y1="45111" x2="78239" y2="45511"/>
                          <a14:backgroundMark x1="77417" y1="46444" x2="77417" y2="46444"/>
                          <a14:backgroundMark x1="77667" y1="46778" x2="77667" y2="46778"/>
                          <a14:backgroundMark x1="77417" y1="47778" x2="77417" y2="47778"/>
                          <a14:backgroundMark x1="77917" y1="46889" x2="77917" y2="46889"/>
                          <a14:backgroundMark x1="80500" y1="46556" x2="80500" y2="46556"/>
                          <a14:backgroundMark x1="79167" y1="75333" x2="79167" y2="75333"/>
                          <a14:backgroundMark x1="79500" y1="75667" x2="79000" y2="77444"/>
                          <a14:backgroundMark x1="7333" y1="43111" x2="1417" y2="43333"/>
                          <a14:backgroundMark x1="16083" y1="41222" x2="16167" y2="30111"/>
                          <a14:backgroundMark x1="57583" y1="49111" x2="59583" y2="55667"/>
                          <a14:backgroundMark x1="57667" y1="48444" x2="56833" y2="50000"/>
                          <a14:backgroundMark x1="56833" y1="54556" x2="55750" y2="53889"/>
                          <a14:backgroundMark x1="22917" y1="67556" x2="22750" y2="66889"/>
                          <a14:backgroundMark x1="21833" y1="66222" x2="20667" y2="73222"/>
                          <a14:backgroundMark x1="20667" y1="73222" x2="24500" y2="72111"/>
                          <a14:backgroundMark x1="22667" y1="69778" x2="23500" y2="7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790" t="34561" r="19283"/>
            <a:stretch/>
          </p:blipFill>
          <p:spPr>
            <a:xfrm>
              <a:off x="5083187" y="4753218"/>
              <a:ext cx="2555732" cy="1609637"/>
            </a:xfrm>
            <a:prstGeom prst="rect">
              <a:avLst/>
            </a:prstGeom>
          </p:spPr>
        </p:pic>
        <p:pic>
          <p:nvPicPr>
            <p:cNvPr id="22" name="Picture 21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5ED1C3C9-2ED9-0014-CB6B-714D9026C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5036" b="73929" l="19517" r="31508">
                          <a14:foregroundMark x1="25807" y1="15360" x2="27099" y2="25061"/>
                          <a14:foregroundMark x1="27099" y1="25061" x2="31368" y2="27809"/>
                          <a14:foregroundMark x1="31368" y1="27809" x2="31564" y2="35408"/>
                          <a14:foregroundMark x1="31564" y1="35408" x2="31564" y2="35408"/>
                          <a14:foregroundMark x1="23392" y1="33913" x2="22016" y2="43694"/>
                          <a14:foregroundMark x1="21314" y1="41027" x2="21314" y2="43694"/>
                          <a14:foregroundMark x1="23392" y1="51778" x2="21427" y2="73969"/>
                          <a14:foregroundMark x1="25807" y1="72959" x2="26622" y2="69159"/>
                          <a14:foregroundMark x1="24881" y1="31609" x2="26959" y2="34923"/>
                          <a14:foregroundMark x1="25218" y1="15036" x2="24544" y2="20655"/>
                          <a14:backgroundMark x1="19601" y1="59903" x2="18983" y2="66653"/>
                          <a14:backgroundMark x1="18983" y1="66653" x2="19489" y2="71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18089" t="11737" r="67065" b="24010"/>
            <a:stretch/>
          </p:blipFill>
          <p:spPr>
            <a:xfrm>
              <a:off x="3113322" y="4070350"/>
              <a:ext cx="434168" cy="1305607"/>
            </a:xfrm>
            <a:prstGeom prst="rect">
              <a:avLst/>
            </a:prstGeom>
          </p:spPr>
        </p:pic>
        <p:pic>
          <p:nvPicPr>
            <p:cNvPr id="20" name="Picture 19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C562EA8B-9141-4D08-2317-592A79EB4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174" b="99596" l="9913" r="93682">
                          <a14:foregroundMark x1="63128" y1="99434" x2="58972" y2="92078"/>
                          <a14:foregroundMark x1="58972" y1="92078" x2="58102" y2="86500"/>
                          <a14:foregroundMark x1="67254" y1="94441" x2="65038" y2="89733"/>
                          <a14:foregroundMark x1="69166" y1="98504" x2="67813" y2="95630"/>
                          <a14:foregroundMark x1="65038" y1="89733" x2="66723" y2="86863"/>
                          <a14:foregroundMark x1="69952" y1="98141" x2="71244" y2="99636"/>
                          <a14:foregroundMark x1="58102" y1="11116" x2="63915" y2="13703"/>
                          <a14:foregroundMark x1="63915" y1="13703" x2="65403" y2="20736"/>
                          <a14:foregroundMark x1="65403" y1="20736" x2="60545" y2="18917"/>
                          <a14:foregroundMark x1="60545" y1="18917" x2="56894" y2="11924"/>
                          <a14:foregroundMark x1="56894" y1="11924" x2="56810" y2="11843"/>
                          <a14:foregroundMark x1="58354" y1="9822" x2="59141" y2="9822"/>
                          <a14:foregroundMark x1="86156" y1="5538" x2="82561" y2="12571"/>
                          <a14:foregroundMark x1="82561" y1="12571" x2="85397" y2="18391"/>
                          <a14:foregroundMark x1="86135" y1="22421" x2="86745" y2="25748"/>
                          <a14:foregroundMark x1="83101" y1="24605" x2="81719" y2="24171"/>
                          <a14:foregroundMark x1="84615" y1="25080" x2="83618" y2="24767"/>
                          <a14:foregroundMark x1="86745" y1="25748" x2="85169" y2="25253"/>
                          <a14:foregroundMark x1="81719" y1="24171" x2="77366" y2="19927"/>
                          <a14:foregroundMark x1="77366" y1="19927" x2="80399" y2="25505"/>
                          <a14:foregroundMark x1="80399" y1="25505" x2="75091" y2="23808"/>
                          <a14:foregroundMark x1="75091" y1="23808" x2="77591" y2="30154"/>
                          <a14:foregroundMark x1="77591" y1="30154" x2="81691" y2="35287"/>
                          <a14:foregroundMark x1="82346" y1="39797" x2="82701" y2="42239"/>
                          <a14:foregroundMark x1="81691" y1="35287" x2="82153" y2="38466"/>
                          <a14:foregroundMark x1="82701" y1="42239" x2="82922" y2="72479"/>
                          <a14:foregroundMark x1="84141" y1="83289" x2="85762" y2="92158"/>
                          <a14:foregroundMark x1="85762" y1="92158" x2="82196" y2="97171"/>
                          <a14:foregroundMark x1="82196" y1="97171" x2="87054" y2="99434"/>
                          <a14:foregroundMark x1="87054" y1="99434" x2="92727" y2="97736"/>
                          <a14:foregroundMark x1="92409" y1="94988" x2="88936" y2="64996"/>
                          <a14:foregroundMark x1="92727" y1="97736" x2="92409" y2="94988"/>
                          <a14:foregroundMark x1="88936" y1="64996" x2="93682" y2="24818"/>
                          <a14:foregroundMark x1="93682" y1="24818" x2="85650" y2="5174"/>
                          <a14:foregroundMark x1="58607" y1="62611" x2="59309" y2="69927"/>
                          <a14:foregroundMark x1="59309" y1="69927" x2="59141" y2="63703"/>
                          <a14:backgroundMark x1="64926" y1="27041" x2="70177" y2="35085"/>
                          <a14:backgroundMark x1="70177" y1="35085" x2="67930" y2="12773"/>
                          <a14:backgroundMark x1="67930" y1="12773" x2="62707" y2="5295"/>
                          <a14:backgroundMark x1="62707" y1="5295" x2="55069" y2="6467"/>
                          <a14:backgroundMark x1="55069" y1="6467" x2="52120" y2="34357"/>
                          <a14:backgroundMark x1="52120" y1="34357" x2="47543" y2="43452"/>
                          <a14:backgroundMark x1="47543" y1="43452" x2="54339" y2="55901"/>
                          <a14:backgroundMark x1="54339" y1="55901" x2="53805" y2="79022"/>
                          <a14:backgroundMark x1="53805" y1="79022" x2="49003" y2="72029"/>
                          <a14:backgroundMark x1="49003" y1="72029" x2="45633" y2="60307"/>
                          <a14:backgroundMark x1="45633" y1="60307" x2="40831" y2="55053"/>
                          <a14:backgroundMark x1="40831" y1="55053" x2="36619" y2="65400"/>
                          <a14:backgroundMark x1="36619" y1="65400" x2="33305" y2="58044"/>
                          <a14:backgroundMark x1="33305" y1="58044" x2="36001" y2="28254"/>
                          <a14:backgroundMark x1="36001" y1="28254" x2="24796" y2="48828"/>
                          <a14:backgroundMark x1="24796" y1="48828" x2="22999" y2="13379"/>
                          <a14:backgroundMark x1="22999" y1="13379" x2="21455" y2="33387"/>
                          <a14:backgroundMark x1="21455" y1="33387" x2="12440" y2="39733"/>
                          <a14:backgroundMark x1="12440" y1="39733" x2="20725" y2="54891"/>
                          <a14:backgroundMark x1="20725" y1="54891" x2="42348" y2="64228"/>
                          <a14:backgroundMark x1="42348" y1="64228" x2="43864" y2="50768"/>
                          <a14:backgroundMark x1="43864" y1="50768" x2="53917" y2="25869"/>
                          <a14:backgroundMark x1="53917" y1="25869" x2="48104" y2="16411"/>
                          <a14:backgroundMark x1="48104" y1="16411" x2="42769" y2="27486"/>
                          <a14:backgroundMark x1="42769" y1="27486" x2="45100" y2="15036"/>
                          <a14:backgroundMark x1="45100" y1="15036" x2="43302" y2="45796"/>
                          <a14:backgroundMark x1="43302" y1="45796" x2="56192" y2="78011"/>
                          <a14:backgroundMark x1="56192" y1="78011" x2="52935" y2="87268"/>
                          <a14:backgroundMark x1="52935" y1="87268" x2="48133" y2="85408"/>
                          <a14:backgroundMark x1="48133" y1="85408" x2="47374" y2="72878"/>
                          <a14:backgroundMark x1="47374" y1="72878" x2="51474" y2="63662"/>
                          <a14:backgroundMark x1="51474" y1="63662" x2="56501" y2="64996"/>
                          <a14:backgroundMark x1="56501" y1="64996" x2="56698" y2="67421"/>
                          <a14:backgroundMark x1="64027" y1="26475" x2="66330" y2="31124"/>
                          <a14:backgroundMark x1="70598" y1="70372" x2="70598" y2="70372"/>
                          <a14:backgroundMark x1="70710" y1="70008" x2="72255" y2="72595"/>
                          <a14:backgroundMark x1="71244" y1="67421" x2="73799" y2="72797"/>
                          <a14:backgroundMark x1="71356" y1="85166" x2="71862" y2="81487"/>
                          <a14:backgroundMark x1="71609" y1="81285" x2="70963" y2="84276"/>
                          <a14:backgroundMark x1="64926" y1="77041" x2="64420" y2="80922"/>
                          <a14:backgroundMark x1="49733" y1="45190" x2="52822" y2="51091"/>
                          <a14:backgroundMark x1="52176" y1="47413" x2="55013" y2="50728"/>
                          <a14:backgroundMark x1="56164" y1="54810" x2="55546" y2="55174"/>
                          <a14:backgroundMark x1="84864" y1="22797" x2="83712" y2="20938"/>
                          <a14:backgroundMark x1="85397" y1="19240" x2="83460" y2="24091"/>
                          <a14:backgroundMark x1="85650" y1="20008" x2="84611" y2="24252"/>
                          <a14:backgroundMark x1="85903" y1="21302" x2="86942" y2="21099"/>
                          <a14:backgroundMark x1="85257" y1="25546" x2="83572" y2="23323"/>
                          <a14:backgroundMark x1="86408" y1="22029" x2="85257" y2="22231"/>
                          <a14:backgroundMark x1="85903" y1="19806" x2="85397" y2="19442"/>
                          <a14:backgroundMark x1="86549" y1="21665" x2="85762" y2="25546"/>
                          <a14:backgroundMark x1="78573" y1="25546" x2="77029" y2="23888"/>
                          <a14:backgroundMark x1="81522" y1="37591" x2="82308" y2="40946"/>
                          <a14:backgroundMark x1="83067" y1="75384" x2="83067" y2="75384"/>
                          <a14:backgroundMark x1="83067" y1="76839" x2="82168" y2="73686"/>
                          <a14:backgroundMark x1="84751" y1="92765" x2="83319" y2="95756"/>
                          <a14:backgroundMark x1="92334" y1="94988" x2="92334" y2="94988"/>
                          <a14:backgroundMark x1="67509" y1="94826" x2="71750" y2="96686"/>
                          <a14:backgroundMark x1="71497" y1="81124" x2="71356" y2="78335"/>
                          <a14:backgroundMark x1="67874" y1="57235" x2="71356" y2="57761"/>
                          <a14:backgroundMark x1="67228" y1="56467" x2="70710" y2="57033"/>
                          <a14:backgroundMark x1="58888" y1="22797" x2="56810" y2="22959"/>
                          <a14:backgroundMark x1="56810" y1="80922" x2="56810" y2="79264"/>
                          <a14:backgroundMark x1="92474" y1="94260" x2="92474" y2="94260"/>
                          <a14:backgroundMark x1="84864" y1="93897" x2="82954" y2="95190"/>
                          <a14:backgroundMark x1="85117" y1="92401" x2="83207" y2="95554"/>
                          <a14:backgroundMark x1="83207" y1="76677" x2="83853" y2="83347"/>
                          <a14:backgroundMark x1="86661" y1="21302" x2="83067" y2="23888"/>
                          <a14:backgroundMark x1="77282" y1="24252" x2="77282" y2="24252"/>
                          <a14:backgroundMark x1="82028" y1="38521" x2="82308" y2="39814"/>
                          <a14:backgroundMark x1="81775" y1="37389" x2="82561" y2="38723"/>
                          <a14:backgroundMark x1="56164" y1="43411" x2="57203" y2="44988"/>
                          <a14:backgroundMark x1="57652" y1="45473" x2="57652" y2="45473"/>
                          <a14:backgroundMark x1="57147" y1="44826" x2="57147" y2="44826"/>
                          <a14:backgroundMark x1="66976" y1="94826" x2="68267" y2="96120"/>
                          <a14:backgroundMark x1="64224" y1="81124" x2="63971" y2="84357"/>
                          <a14:backgroundMark x1="62426" y1="93897" x2="62932" y2="91593"/>
                          <a14:backgroundMark x1="71300" y1="80073" x2="71104" y2="82417"/>
                          <a14:backgroundMark x1="82758" y1="72514" x2="84106" y2="852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49398"/>
            <a:stretch/>
          </p:blipFill>
          <p:spPr>
            <a:xfrm>
              <a:off x="3329323" y="4070349"/>
              <a:ext cx="950831" cy="1305609"/>
            </a:xfrm>
            <a:prstGeom prst="rect">
              <a:avLst/>
            </a:prstGeom>
          </p:spPr>
        </p:pic>
        <p:pic>
          <p:nvPicPr>
            <p:cNvPr id="23" name="Picture 22" descr="Businesswoman confused">
              <a:extLst>
                <a:ext uri="{FF2B5EF4-FFF2-40B4-BE49-F238E27FC236}">
                  <a16:creationId xmlns:a16="http://schemas.microsoft.com/office/drawing/2014/main" id="{6BBA8D9F-A9FA-3CE8-C4F4-5F92B037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99438" y="4285996"/>
              <a:ext cx="575887" cy="1096781"/>
            </a:xfrm>
            <a:prstGeom prst="rect">
              <a:avLst/>
            </a:prstGeom>
          </p:spPr>
        </p:pic>
        <p:pic>
          <p:nvPicPr>
            <p:cNvPr id="29" name="Picture 28" descr="Elderly woman explaining happily">
              <a:extLst>
                <a:ext uri="{FF2B5EF4-FFF2-40B4-BE49-F238E27FC236}">
                  <a16:creationId xmlns:a16="http://schemas.microsoft.com/office/drawing/2014/main" id="{615DC65E-D9FB-7226-C0B0-CCD739C4C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92812" y="4294248"/>
              <a:ext cx="339346" cy="1184367"/>
            </a:xfrm>
            <a:prstGeom prst="rect">
              <a:avLst/>
            </a:prstGeom>
          </p:spPr>
        </p:pic>
        <p:pic>
          <p:nvPicPr>
            <p:cNvPr id="31" name="Picture 30" descr="Young businessman arms crossed side">
              <a:extLst>
                <a:ext uri="{FF2B5EF4-FFF2-40B4-BE49-F238E27FC236}">
                  <a16:creationId xmlns:a16="http://schemas.microsoft.com/office/drawing/2014/main" id="{577BBB8F-9B9B-C173-6380-78E16ED3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381" y="4173006"/>
              <a:ext cx="303630" cy="1305609"/>
            </a:xfrm>
            <a:prstGeom prst="rect">
              <a:avLst/>
            </a:prstGeom>
          </p:spPr>
        </p:pic>
        <p:pic>
          <p:nvPicPr>
            <p:cNvPr id="33" name="Picture 32" descr="Young girl raising hand">
              <a:extLst>
                <a:ext uri="{FF2B5EF4-FFF2-40B4-BE49-F238E27FC236}">
                  <a16:creationId xmlns:a16="http://schemas.microsoft.com/office/drawing/2014/main" id="{54B63765-88EE-5D2A-D55D-36C50460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497" y="4381511"/>
              <a:ext cx="504951" cy="1299201"/>
            </a:xfrm>
            <a:prstGeom prst="rect">
              <a:avLst/>
            </a:prstGeom>
          </p:spPr>
        </p:pic>
        <p:pic>
          <p:nvPicPr>
            <p:cNvPr id="35" name="Picture 34" descr="Athletic woman using phone">
              <a:extLst>
                <a:ext uri="{FF2B5EF4-FFF2-40B4-BE49-F238E27FC236}">
                  <a16:creationId xmlns:a16="http://schemas.microsoft.com/office/drawing/2014/main" id="{D7C865DD-F72C-2F71-7FB2-2C85578D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53632" y="4387919"/>
              <a:ext cx="326984" cy="1299201"/>
            </a:xfrm>
            <a:prstGeom prst="rect">
              <a:avLst/>
            </a:prstGeom>
          </p:spPr>
        </p:pic>
      </p:grpSp>
      <p:pic>
        <p:nvPicPr>
          <p:cNvPr id="21" name="Picture 20" descr="A cake on a plate&#10;&#10;Description automatically generated with medium confidence">
            <a:extLst>
              <a:ext uri="{FF2B5EF4-FFF2-40B4-BE49-F238E27FC236}">
                <a16:creationId xmlns:a16="http://schemas.microsoft.com/office/drawing/2014/main" id="{A342D138-E60B-2025-030F-8D60908111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5867" r="90000">
                        <a14:foregroundMark x1="37267" y1="18933" x2="46133" y2="15600"/>
                        <a14:foregroundMark x1="46133" y1="15600" x2="47200" y2="23333"/>
                        <a14:foregroundMark x1="47200" y1="23333" x2="43933" y2="17867"/>
                        <a14:foregroundMark x1="33400" y1="22133" x2="38533" y2="23867"/>
                        <a14:foregroundMark x1="41533" y1="24733" x2="33333" y2="23667"/>
                        <a14:foregroundMark x1="33333" y1="23667" x2="31000" y2="22600"/>
                        <a14:foregroundMark x1="19915" y1="60200" x2="15333" y2="60200"/>
                        <a14:foregroundMark x1="15333" y1="60200" x2="12067" y2="56533"/>
                        <a14:foregroundMark x1="12067" y1="57000" x2="12933" y2="59133"/>
                        <a14:foregroundMark x1="8667" y1="57200" x2="8667" y2="57200"/>
                        <a14:foregroundMark x1="9467" y1="56333" x2="20068" y2="60439"/>
                        <a14:foregroundMark x1="10133" y1="56533" x2="12067" y2="58933"/>
                        <a14:foregroundMark x1="10133" y1="57000" x2="6467" y2="57667"/>
                        <a14:foregroundMark x1="5867" y1="57000" x2="11200" y2="59800"/>
                        <a14:foregroundMark x1="81733" y1="56133" x2="77467" y2="55067"/>
                        <a14:backgroundMark x1="32067" y1="63867" x2="20867" y2="74000"/>
                        <a14:backgroundMark x1="27133" y1="62333" x2="23467" y2="62333"/>
                        <a14:backgroundMark x1="29733" y1="62600" x2="28667" y2="64067"/>
                        <a14:backgroundMark x1="25600" y1="61067" x2="20467" y2="61067"/>
                        <a14:backgroundMark x1="62400" y1="72933" x2="62400" y2="72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2330524" y="4527687"/>
            <a:ext cx="759707" cy="759707"/>
          </a:xfrm>
          <a:prstGeom prst="rect">
            <a:avLst/>
          </a:prstGeom>
        </p:spPr>
      </p:pic>
      <p:pic>
        <p:nvPicPr>
          <p:cNvPr id="26" name="Picture 25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AC41C750-91C4-83A5-D6F7-D5C1B9FAFE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750" b="91250" l="8750" r="92000">
                        <a14:foregroundMark x1="44250" y1="12750" x2="33625" y2="3750"/>
                        <a14:foregroundMark x1="85875" y1="20000" x2="92000" y2="25625"/>
                        <a14:foregroundMark x1="92000" y1="25625" x2="90000" y2="34000"/>
                        <a14:foregroundMark x1="10000" y1="36625" x2="8750" y2="47250"/>
                        <a14:foregroundMark x1="8750" y1="47250" x2="10375" y2="51500"/>
                        <a14:foregroundMark x1="50250" y1="91250" x2="49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10448881" y="2595716"/>
            <a:ext cx="1448882" cy="1448882"/>
          </a:xfrm>
          <a:prstGeom prst="rect">
            <a:avLst/>
          </a:prstGeom>
        </p:spPr>
      </p:pic>
      <p:pic>
        <p:nvPicPr>
          <p:cNvPr id="27" name="Picture 26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256CC659-1226-4BD1-1E0A-C75A8D780CA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3375" b="98000" l="9154" r="89983">
                        <a14:foregroundMark x1="45596" y1="3375" x2="60794" y2="15375"/>
                        <a14:foregroundMark x1="60794" y1="15375" x2="58549" y2="16750"/>
                        <a14:foregroundMark x1="65803" y1="23188" x2="72884" y2="26875"/>
                        <a14:foregroundMark x1="80656" y1="34188" x2="87737" y2="37813"/>
                        <a14:foregroundMark x1="87219" y1="51812" x2="86528" y2="60625"/>
                        <a14:foregroundMark x1="9326" y1="45750" x2="12263" y2="49625"/>
                        <a14:foregroundMark x1="24698" y1="5750" x2="24698" y2="5750"/>
                        <a14:foregroundMark x1="27634" y1="5313" x2="27116" y2="5125"/>
                        <a14:foregroundMark x1="52159" y1="11813" x2="47841" y2="15000"/>
                        <a14:foregroundMark x1="49050" y1="86188" x2="52159" y2="96313"/>
                        <a14:foregroundMark x1="53195" y1="98000" x2="53195" y2="98000"/>
                        <a14:backgroundMark x1="55095" y1="47938" x2="55095" y2="47938"/>
                        <a14:backgroundMark x1="47323" y1="55875" x2="47323" y2="55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1439973" y="2449988"/>
            <a:ext cx="933948" cy="2580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8B2D23-2B62-4A22-EAAA-73DE789274C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696" b="98551" l="9464" r="98738">
                        <a14:foregroundMark x1="20189" y1="96377" x2="26814" y2="82609"/>
                        <a14:foregroundMark x1="26814" y1="82609" x2="41009" y2="70290"/>
                        <a14:foregroundMark x1="41009" y1="70290" x2="70978" y2="77174"/>
                        <a14:foregroundMark x1="70978" y1="77174" x2="87697" y2="93841"/>
                        <a14:foregroundMark x1="87697" y1="93841" x2="59937" y2="92754"/>
                        <a14:foregroundMark x1="59937" y1="92754" x2="45741" y2="99275"/>
                        <a14:foregroundMark x1="45741" y1="99275" x2="24921" y2="98551"/>
                        <a14:foregroundMark x1="24921" y1="98551" x2="46688" y2="86957"/>
                        <a14:foregroundMark x1="46688" y1="86957" x2="65300" y2="87319"/>
                        <a14:foregroundMark x1="65300" y1="87319" x2="58044" y2="64130"/>
                        <a14:foregroundMark x1="58044" y1="64130" x2="61199" y2="23551"/>
                        <a14:foregroundMark x1="61199" y1="23551" x2="58044" y2="8696"/>
                        <a14:foregroundMark x1="38801" y1="69203" x2="25868" y2="68478"/>
                        <a14:foregroundMark x1="24810" y1="70705" x2="20189" y2="80435"/>
                        <a14:foregroundMark x1="20189" y1="80435" x2="18297" y2="95290"/>
                        <a14:foregroundMark x1="18297" y1="95290" x2="53943" y2="98551"/>
                        <a14:foregroundMark x1="53943" y1="98551" x2="78549" y2="97101"/>
                        <a14:foregroundMark x1="78549" y1="97101" x2="90536" y2="97826"/>
                        <a14:foregroundMark x1="90536" y1="97826" x2="89905" y2="76087"/>
                        <a14:foregroundMark x1="89905" y1="76087" x2="84543" y2="88768"/>
                        <a14:foregroundMark x1="90536" y1="85145" x2="74132" y2="93478"/>
                        <a14:foregroundMark x1="74132" y1="93478" x2="56151" y2="91667"/>
                        <a14:foregroundMark x1="56151" y1="91667" x2="43218" y2="96377"/>
                        <a14:foregroundMark x1="43218" y1="96377" x2="31230" y2="96739"/>
                        <a14:foregroundMark x1="31230" y1="96739" x2="25868" y2="87319"/>
                        <a14:foregroundMark x1="95376" y1="97854" x2="96215" y2="98913"/>
                        <a14:foregroundMark x1="93060" y1="94928" x2="94230" y2="96406"/>
                        <a14:backgroundMark x1="98738" y1="83696" x2="99685" y2="97464"/>
                        <a14:backgroundMark x1="76656" y1="47464" x2="75710" y2="30072"/>
                        <a14:backgroundMark x1="26183" y1="65580" x2="23659" y2="69928"/>
                        <a14:backgroundMark x1="25237" y1="67754" x2="25237" y2="67754"/>
                        <a14:backgroundMark x1="25868" y1="67754" x2="25868" y2="67754"/>
                        <a14:backgroundMark x1="26498" y1="67754" x2="26498" y2="67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2043" y="2926986"/>
            <a:ext cx="4514968" cy="3931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647F92-F5A2-5341-A482-7747F98F74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60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3863F3-6604-4F73-9415-F959DBA153B0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89AF19-EBD9-4F3B-B0E1-EE99DD9D94AC}"/>
                </a:ext>
              </a:extLst>
            </p:cNvPr>
            <p:cNvGrpSpPr/>
            <p:nvPr/>
          </p:nvGrpSpPr>
          <p:grpSpPr>
            <a:xfrm>
              <a:off x="744142" y="1032911"/>
              <a:ext cx="6311063" cy="4746144"/>
              <a:chOff x="744142" y="1032911"/>
              <a:chExt cx="6311063" cy="474614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B943B58-B257-4E67-9EC5-51EABE624086}"/>
                  </a:ext>
                </a:extLst>
              </p:cNvPr>
              <p:cNvGrpSpPr/>
              <p:nvPr/>
            </p:nvGrpSpPr>
            <p:grpSpPr>
              <a:xfrm>
                <a:off x="744142" y="1032911"/>
                <a:ext cx="6311063" cy="4746144"/>
                <a:chOff x="744142" y="1032911"/>
                <a:chExt cx="6311063" cy="4746144"/>
              </a:xfrm>
            </p:grpSpPr>
            <p:pic>
              <p:nvPicPr>
                <p:cNvPr id="20" name="Picture 19" descr="Chart, box and whisker chart&#10;&#10;Description automatically generated">
                  <a:extLst>
                    <a:ext uri="{FF2B5EF4-FFF2-40B4-BE49-F238E27FC236}">
                      <a16:creationId xmlns:a16="http://schemas.microsoft.com/office/drawing/2014/main" id="{2ECAE25D-27C3-4772-8D08-96924AB97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142" y="1078944"/>
                  <a:ext cx="6064660" cy="4700111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7BDE2E3F-793D-4B59-A90C-ECF71953FC20}"/>
                    </a:ext>
                  </a:extLst>
                </p:cNvPr>
                <p:cNvGrpSpPr/>
                <p:nvPr/>
              </p:nvGrpSpPr>
              <p:grpSpPr>
                <a:xfrm>
                  <a:off x="1458072" y="1032911"/>
                  <a:ext cx="5597133" cy="559406"/>
                  <a:chOff x="1458072" y="1032911"/>
                  <a:chExt cx="5597133" cy="559406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D292564E-0275-4A27-AA53-626A69EE5CFA}"/>
                      </a:ext>
                    </a:extLst>
                  </p:cNvPr>
                  <p:cNvSpPr/>
                  <p:nvPr/>
                </p:nvSpPr>
                <p:spPr>
                  <a:xfrm>
                    <a:off x="1588957" y="1032911"/>
                    <a:ext cx="5219845" cy="5594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90D085-66CD-4F8E-AB28-062546CBE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58072" y="1047901"/>
                    <a:ext cx="5597133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Arial Narrow" panose="020B0606020202030204" pitchFamily="34" charset="0"/>
                      </a:rPr>
                      <a:t>Children Generate Greater Valenced Representational Similarity Than Adults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73875F-9DFD-470A-AEBC-7C51638CBCF5}"/>
                  </a:ext>
                </a:extLst>
              </p:cNvPr>
              <p:cNvSpPr/>
              <p:nvPr/>
            </p:nvSpPr>
            <p:spPr>
              <a:xfrm>
                <a:off x="2338467" y="1592317"/>
                <a:ext cx="2413416" cy="33738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61846B-DC9E-4126-A319-996C82EBC7ED}"/>
                </a:ext>
              </a:extLst>
            </p:cNvPr>
            <p:cNvGrpSpPr/>
            <p:nvPr/>
          </p:nvGrpSpPr>
          <p:grpSpPr>
            <a:xfrm>
              <a:off x="4737442" y="3686176"/>
              <a:ext cx="1075950" cy="1279962"/>
              <a:chOff x="4737442" y="3686176"/>
              <a:chExt cx="1075950" cy="127996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A5F775-B282-4058-927D-4831BEA0B4E2}"/>
                  </a:ext>
                </a:extLst>
              </p:cNvPr>
              <p:cNvSpPr/>
              <p:nvPr/>
            </p:nvSpPr>
            <p:spPr>
              <a:xfrm>
                <a:off x="4737442" y="3786188"/>
                <a:ext cx="647700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97E6CD-AA20-480E-BC8E-1610DD88FE46}"/>
                  </a:ext>
                </a:extLst>
              </p:cNvPr>
              <p:cNvSpPr/>
              <p:nvPr/>
            </p:nvSpPr>
            <p:spPr>
              <a:xfrm>
                <a:off x="5196089" y="3686176"/>
                <a:ext cx="378106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FE458E1-782B-4EFC-9A5D-8FB2CF2AFC7D}"/>
                  </a:ext>
                </a:extLst>
              </p:cNvPr>
              <p:cNvSpPr/>
              <p:nvPr/>
            </p:nvSpPr>
            <p:spPr>
              <a:xfrm>
                <a:off x="5435286" y="3833814"/>
                <a:ext cx="37810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2755D3C-636F-41B1-AC19-69CC00D7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129E9901-0068-41BF-8A67-A0ADBC46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FAA131-5F5D-4F20-9FD1-09079936C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F8ECFA-AD96-CB15-2812-DE1128970B82}"/>
              </a:ext>
            </a:extLst>
          </p:cNvPr>
          <p:cNvSpPr txBox="1"/>
          <p:nvPr/>
        </p:nvSpPr>
        <p:spPr>
          <a:xfrm>
            <a:off x="604348" y="87862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00DCE-D7CB-6A8C-7D36-562BF2D85E49}"/>
              </a:ext>
            </a:extLst>
          </p:cNvPr>
          <p:cNvSpPr txBox="1"/>
          <p:nvPr/>
        </p:nvSpPr>
        <p:spPr>
          <a:xfrm>
            <a:off x="600008" y="48640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2236176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61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3863F3-6604-4F73-9415-F959DBA153B0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89AF19-EBD9-4F3B-B0E1-EE99DD9D94AC}"/>
                </a:ext>
              </a:extLst>
            </p:cNvPr>
            <p:cNvGrpSpPr/>
            <p:nvPr/>
          </p:nvGrpSpPr>
          <p:grpSpPr>
            <a:xfrm>
              <a:off x="744142" y="1032911"/>
              <a:ext cx="6311063" cy="4746144"/>
              <a:chOff x="744142" y="1032911"/>
              <a:chExt cx="6311063" cy="474614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B943B58-B257-4E67-9EC5-51EABE624086}"/>
                  </a:ext>
                </a:extLst>
              </p:cNvPr>
              <p:cNvGrpSpPr/>
              <p:nvPr/>
            </p:nvGrpSpPr>
            <p:grpSpPr>
              <a:xfrm>
                <a:off x="744142" y="1032911"/>
                <a:ext cx="6311063" cy="4746144"/>
                <a:chOff x="744142" y="1032911"/>
                <a:chExt cx="6311063" cy="4746144"/>
              </a:xfrm>
            </p:grpSpPr>
            <p:pic>
              <p:nvPicPr>
                <p:cNvPr id="20" name="Picture 19" descr="Chart, box and whisker chart&#10;&#10;Description automatically generated">
                  <a:extLst>
                    <a:ext uri="{FF2B5EF4-FFF2-40B4-BE49-F238E27FC236}">
                      <a16:creationId xmlns:a16="http://schemas.microsoft.com/office/drawing/2014/main" id="{2ECAE25D-27C3-4772-8D08-96924AB97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142" y="1078944"/>
                  <a:ext cx="6064660" cy="4700111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7BDE2E3F-793D-4B59-A90C-ECF71953FC20}"/>
                    </a:ext>
                  </a:extLst>
                </p:cNvPr>
                <p:cNvGrpSpPr/>
                <p:nvPr/>
              </p:nvGrpSpPr>
              <p:grpSpPr>
                <a:xfrm>
                  <a:off x="1458072" y="1032911"/>
                  <a:ext cx="5597133" cy="559406"/>
                  <a:chOff x="1458072" y="1032911"/>
                  <a:chExt cx="5597133" cy="559406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D292564E-0275-4A27-AA53-626A69EE5CFA}"/>
                      </a:ext>
                    </a:extLst>
                  </p:cNvPr>
                  <p:cNvSpPr/>
                  <p:nvPr/>
                </p:nvSpPr>
                <p:spPr>
                  <a:xfrm>
                    <a:off x="1588957" y="1032911"/>
                    <a:ext cx="5219845" cy="5594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90D085-66CD-4F8E-AB28-062546CBE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58072" y="1047901"/>
                    <a:ext cx="5597133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Arial Narrow" panose="020B0606020202030204" pitchFamily="34" charset="0"/>
                      </a:rPr>
                      <a:t>Children Generate Greater Valenced Representational Similarity Than Adults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73875F-9DFD-470A-AEBC-7C51638CBCF5}"/>
                  </a:ext>
                </a:extLst>
              </p:cNvPr>
              <p:cNvSpPr/>
              <p:nvPr/>
            </p:nvSpPr>
            <p:spPr>
              <a:xfrm>
                <a:off x="2338467" y="3533775"/>
                <a:ext cx="2413416" cy="14323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61846B-DC9E-4126-A319-996C82EBC7ED}"/>
                </a:ext>
              </a:extLst>
            </p:cNvPr>
            <p:cNvGrpSpPr/>
            <p:nvPr/>
          </p:nvGrpSpPr>
          <p:grpSpPr>
            <a:xfrm>
              <a:off x="4737442" y="3686176"/>
              <a:ext cx="1075950" cy="1279962"/>
              <a:chOff x="4737442" y="3686176"/>
              <a:chExt cx="1075950" cy="127996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A5F775-B282-4058-927D-4831BEA0B4E2}"/>
                  </a:ext>
                </a:extLst>
              </p:cNvPr>
              <p:cNvSpPr/>
              <p:nvPr/>
            </p:nvSpPr>
            <p:spPr>
              <a:xfrm>
                <a:off x="4737442" y="3786188"/>
                <a:ext cx="647700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97E6CD-AA20-480E-BC8E-1610DD88FE46}"/>
                  </a:ext>
                </a:extLst>
              </p:cNvPr>
              <p:cNvSpPr/>
              <p:nvPr/>
            </p:nvSpPr>
            <p:spPr>
              <a:xfrm>
                <a:off x="5196089" y="3686176"/>
                <a:ext cx="378106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FE458E1-782B-4EFC-9A5D-8FB2CF2AFC7D}"/>
                  </a:ext>
                </a:extLst>
              </p:cNvPr>
              <p:cNvSpPr/>
              <p:nvPr/>
            </p:nvSpPr>
            <p:spPr>
              <a:xfrm>
                <a:off x="5435286" y="3833814"/>
                <a:ext cx="37810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00313A9-741A-49ED-8369-7E7C102BB693}"/>
              </a:ext>
            </a:extLst>
          </p:cNvPr>
          <p:cNvSpPr/>
          <p:nvPr/>
        </p:nvSpPr>
        <p:spPr>
          <a:xfrm>
            <a:off x="2428875" y="2788256"/>
            <a:ext cx="133350" cy="771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18D4E-537E-409B-B759-F72BC28735D0}"/>
              </a:ext>
            </a:extLst>
          </p:cNvPr>
          <p:cNvSpPr/>
          <p:nvPr/>
        </p:nvSpPr>
        <p:spPr>
          <a:xfrm>
            <a:off x="2811294" y="3208011"/>
            <a:ext cx="133350" cy="771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C1D3465-51C6-49D5-B53E-96FDB7D0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847E8BBE-F920-40A3-BC3F-3A5C2ED5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26181C1-FAF4-46B3-BA30-5DC4988E1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82C1DB-B83B-F412-1C94-86AFF1FD6235}"/>
              </a:ext>
            </a:extLst>
          </p:cNvPr>
          <p:cNvSpPr txBox="1"/>
          <p:nvPr/>
        </p:nvSpPr>
        <p:spPr>
          <a:xfrm>
            <a:off x="604348" y="87862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E8960-2FC0-0ADB-6207-03C526195044}"/>
              </a:ext>
            </a:extLst>
          </p:cNvPr>
          <p:cNvSpPr txBox="1"/>
          <p:nvPr/>
        </p:nvSpPr>
        <p:spPr>
          <a:xfrm>
            <a:off x="600008" y="48640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719199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62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943B58-B257-4E67-9EC5-51EABE624086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pic>
          <p:nvPicPr>
            <p:cNvPr id="20" name="Picture 19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ECAE25D-27C3-4772-8D08-96924AB97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142" y="1078944"/>
              <a:ext cx="6064660" cy="4700111"/>
            </a:xfrm>
            <a:prstGeom prst="rect">
              <a:avLst/>
            </a:prstGeom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DE2E3F-793D-4B59-A90C-ECF71953FC20}"/>
                </a:ext>
              </a:extLst>
            </p:cNvPr>
            <p:cNvGrpSpPr/>
            <p:nvPr/>
          </p:nvGrpSpPr>
          <p:grpSpPr>
            <a:xfrm>
              <a:off x="1458072" y="1032911"/>
              <a:ext cx="5597133" cy="559406"/>
              <a:chOff x="1458072" y="1032911"/>
              <a:chExt cx="5597133" cy="55940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92564E-0275-4A27-AA53-626A69EE5CFA}"/>
                  </a:ext>
                </a:extLst>
              </p:cNvPr>
              <p:cNvSpPr/>
              <p:nvPr/>
            </p:nvSpPr>
            <p:spPr>
              <a:xfrm>
                <a:off x="1588957" y="1032911"/>
                <a:ext cx="5219845" cy="5594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90D085-66CD-4F8E-AB28-062546CBE6DE}"/>
                  </a:ext>
                </a:extLst>
              </p:cNvPr>
              <p:cNvSpPr txBox="1"/>
              <p:nvPr/>
            </p:nvSpPr>
            <p:spPr>
              <a:xfrm>
                <a:off x="1458072" y="1047901"/>
                <a:ext cx="5597133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 Narrow" panose="020B0606020202030204" pitchFamily="34" charset="0"/>
                  </a:rPr>
                  <a:t>Children Generate Greater Valenced Representational Similarity Than Adults</a:t>
                </a:r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70E9AAD-86FD-4514-AD4C-4A0F1DC4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B0BE834D-8ED4-4A6E-84D3-5B9F1654F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EB5CAF-2E75-4E10-B2CE-3E0EF4B95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CD6379-9747-CF26-795D-3DC207567E36}"/>
              </a:ext>
            </a:extLst>
          </p:cNvPr>
          <p:cNvSpPr txBox="1"/>
          <p:nvPr/>
        </p:nvSpPr>
        <p:spPr>
          <a:xfrm>
            <a:off x="604348" y="878623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AA8AE5-76B7-F0FB-DC6E-CA6AA9480A1D}"/>
              </a:ext>
            </a:extLst>
          </p:cNvPr>
          <p:cNvSpPr txBox="1"/>
          <p:nvPr/>
        </p:nvSpPr>
        <p:spPr>
          <a:xfrm>
            <a:off x="600008" y="486409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</p:spTree>
    <p:extLst>
      <p:ext uri="{BB962C8B-B14F-4D97-AF65-F5344CB8AC3E}">
        <p14:creationId xmlns:p14="http://schemas.microsoft.com/office/powerpoint/2010/main" val="564520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32"/>
          <a:stretch/>
        </p:blipFill>
        <p:spPr>
          <a:xfrm>
            <a:off x="1173804" y="1825625"/>
            <a:ext cx="9504527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66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433C8-F3DD-467C-B7E2-E0886545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A6B7-8109-4D4C-8FE5-B57914F6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EA251-EB94-47CA-AB37-9CE959D489EF}"/>
              </a:ext>
            </a:extLst>
          </p:cNvPr>
          <p:cNvSpPr/>
          <p:nvPr/>
        </p:nvSpPr>
        <p:spPr>
          <a:xfrm>
            <a:off x="6789683" y="1516754"/>
            <a:ext cx="2611492" cy="3373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F6D6B-D533-4684-BD67-5055B2C97139}"/>
              </a:ext>
            </a:extLst>
          </p:cNvPr>
          <p:cNvSpPr/>
          <p:nvPr/>
        </p:nvSpPr>
        <p:spPr>
          <a:xfrm>
            <a:off x="9344025" y="379622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533CF-0BCA-49B7-9AFC-A9065A1CC388}"/>
              </a:ext>
            </a:extLst>
          </p:cNvPr>
          <p:cNvSpPr/>
          <p:nvPr/>
        </p:nvSpPr>
        <p:spPr>
          <a:xfrm>
            <a:off x="9151620" y="2324100"/>
            <a:ext cx="1335405" cy="220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8321D1-4CFC-4952-AA5E-F06495387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024DE1E-7F0F-2C68-1916-2EFCA3471D01}"/>
              </a:ext>
            </a:extLst>
          </p:cNvPr>
          <p:cNvGrpSpPr/>
          <p:nvPr/>
        </p:nvGrpSpPr>
        <p:grpSpPr>
          <a:xfrm>
            <a:off x="506448" y="4206475"/>
            <a:ext cx="3310809" cy="2331034"/>
            <a:chOff x="359521" y="4309845"/>
            <a:chExt cx="3310809" cy="23310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87681A-1E09-B2F0-2790-324018C8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39" b="93788" l="9031" r="91368">
                          <a14:foregroundMark x1="9163" y1="62424" x2="9429" y2="44848"/>
                          <a14:foregroundMark x1="88977" y1="43788" x2="91368" y2="54848"/>
                          <a14:foregroundMark x1="91368" y1="54848" x2="88977" y2="63030"/>
                          <a14:foregroundMark x1="61355" y1="93788" x2="58699" y2="86061"/>
                          <a14:foregroundMark x1="62815" y1="9848" x2="62815" y2="9848"/>
                          <a14:foregroundMark x1="56042" y1="9242" x2="56042" y2="9242"/>
                          <a14:foregroundMark x1="63214" y1="8939" x2="63214" y2="89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832" y="4309845"/>
              <a:ext cx="2659498" cy="2331034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F73510-869A-6EAD-F2EF-B3F04E1767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319" y="5684626"/>
              <a:ext cx="332416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2C674D-AD8C-CE38-B130-E6820B4D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3733" y="5695632"/>
              <a:ext cx="420317" cy="36127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C06D35-4D1E-177F-1DB2-26234C9FA1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663" y="5832181"/>
              <a:ext cx="179374" cy="50631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C67AD9-35D3-F3A1-DDEC-E3A185D935E4}"/>
                </a:ext>
              </a:extLst>
            </p:cNvPr>
            <p:cNvSpPr txBox="1"/>
            <p:nvPr/>
          </p:nvSpPr>
          <p:spPr>
            <a:xfrm>
              <a:off x="359521" y="5499960"/>
              <a:ext cx="81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vmPFC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51CFE3-17F6-7226-9B81-71EA4AC1DD7B}"/>
                </a:ext>
              </a:extLst>
            </p:cNvPr>
            <p:cNvSpPr txBox="1"/>
            <p:nvPr/>
          </p:nvSpPr>
          <p:spPr>
            <a:xfrm>
              <a:off x="945229" y="596916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NAcc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560A6-5B1B-7885-BBD0-31BBD0BED8A1}"/>
                </a:ext>
              </a:extLst>
            </p:cNvPr>
            <p:cNvSpPr txBox="1"/>
            <p:nvPr/>
          </p:nvSpPr>
          <p:spPr>
            <a:xfrm>
              <a:off x="1628875" y="6255798"/>
              <a:ext cx="708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Amyg</a:t>
              </a:r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63B01C-70FC-3798-6969-FC4EF747FB41}"/>
              </a:ext>
            </a:extLst>
          </p:cNvPr>
          <p:cNvSpPr txBox="1"/>
          <p:nvPr/>
        </p:nvSpPr>
        <p:spPr>
          <a:xfrm>
            <a:off x="5162516" y="94944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38B5D9-6DCD-1918-6124-A1ED00BD0A50}"/>
              </a:ext>
            </a:extLst>
          </p:cNvPr>
          <p:cNvSpPr txBox="1"/>
          <p:nvPr/>
        </p:nvSpPr>
        <p:spPr>
          <a:xfrm>
            <a:off x="5158176" y="4934925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852B35-AE94-C288-B32E-714E054551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233"/>
          <a:stretch/>
        </p:blipFill>
        <p:spPr>
          <a:xfrm>
            <a:off x="10637656" y="4607640"/>
            <a:ext cx="825682" cy="5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05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65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EA251-EB94-47CA-AB37-9CE959D489EF}"/>
              </a:ext>
            </a:extLst>
          </p:cNvPr>
          <p:cNvSpPr/>
          <p:nvPr/>
        </p:nvSpPr>
        <p:spPr>
          <a:xfrm>
            <a:off x="6789683" y="1516754"/>
            <a:ext cx="2611492" cy="3373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F6D6B-D533-4684-BD67-5055B2C97139}"/>
              </a:ext>
            </a:extLst>
          </p:cNvPr>
          <p:cNvSpPr/>
          <p:nvPr/>
        </p:nvSpPr>
        <p:spPr>
          <a:xfrm>
            <a:off x="9344025" y="379622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533CF-0BCA-49B7-9AFC-A9065A1CC388}"/>
              </a:ext>
            </a:extLst>
          </p:cNvPr>
          <p:cNvSpPr/>
          <p:nvPr/>
        </p:nvSpPr>
        <p:spPr>
          <a:xfrm>
            <a:off x="9870259" y="3719514"/>
            <a:ext cx="616766" cy="804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97D7E8-BBEA-4C20-A63B-4BDEEECA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3C3D40-F43C-405B-95EE-AC3B9A2E3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D6ACC5-09EC-6EC9-D9DA-1C7D7B71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1716729"/>
            <a:ext cx="3543300" cy="321819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79430E-B6AD-7A7A-387D-045886E6C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33"/>
          <a:stretch/>
        </p:blipFill>
        <p:spPr>
          <a:xfrm>
            <a:off x="10637656" y="4607640"/>
            <a:ext cx="825682" cy="5191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8230A1-444F-42B6-BEFB-50ED68609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6B09586-67EE-D775-712F-EB841D74512D}"/>
              </a:ext>
            </a:extLst>
          </p:cNvPr>
          <p:cNvGrpSpPr/>
          <p:nvPr/>
        </p:nvGrpSpPr>
        <p:grpSpPr>
          <a:xfrm>
            <a:off x="506448" y="4206475"/>
            <a:ext cx="3310809" cy="2331034"/>
            <a:chOff x="359521" y="4309845"/>
            <a:chExt cx="3310809" cy="233103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F03BA75-686F-9254-4483-EF96A364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939" b="93788" l="9031" r="91368">
                          <a14:foregroundMark x1="9163" y1="62424" x2="9429" y2="44848"/>
                          <a14:foregroundMark x1="88977" y1="43788" x2="91368" y2="54848"/>
                          <a14:foregroundMark x1="91368" y1="54848" x2="88977" y2="63030"/>
                          <a14:foregroundMark x1="61355" y1="93788" x2="58699" y2="86061"/>
                          <a14:foregroundMark x1="62815" y1="9848" x2="62815" y2="9848"/>
                          <a14:foregroundMark x1="56042" y1="9242" x2="56042" y2="9242"/>
                          <a14:foregroundMark x1="63214" y1="8939" x2="63214" y2="89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832" y="4309845"/>
              <a:ext cx="2659498" cy="2331034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1477028-A1CD-FF04-52E3-BF6AB01FF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319" y="5684626"/>
              <a:ext cx="332416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AAD71C5-E79E-C21A-56C3-EE5363FEF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3733" y="5695632"/>
              <a:ext cx="420317" cy="36127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C4FD2E-FC7F-079C-CA11-0A8653F3A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663" y="5832181"/>
              <a:ext cx="179374" cy="50631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3BEB08-7A8F-FC76-A77E-71503ECC6EF2}"/>
                </a:ext>
              </a:extLst>
            </p:cNvPr>
            <p:cNvSpPr txBox="1"/>
            <p:nvPr/>
          </p:nvSpPr>
          <p:spPr>
            <a:xfrm>
              <a:off x="359521" y="5499960"/>
              <a:ext cx="81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vmPFC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92EAC0-4D5E-E02D-73E5-F8305D873910}"/>
                </a:ext>
              </a:extLst>
            </p:cNvPr>
            <p:cNvSpPr txBox="1"/>
            <p:nvPr/>
          </p:nvSpPr>
          <p:spPr>
            <a:xfrm>
              <a:off x="945229" y="596916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NAcc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22C689-3597-1D44-6A11-0BD787B23B47}"/>
                </a:ext>
              </a:extLst>
            </p:cNvPr>
            <p:cNvSpPr txBox="1"/>
            <p:nvPr/>
          </p:nvSpPr>
          <p:spPr>
            <a:xfrm>
              <a:off x="1628875" y="6255798"/>
              <a:ext cx="708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Amyg</a:t>
              </a:r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9D4DACD-D947-4AD3-93A6-C3BB05C7967C}"/>
              </a:ext>
            </a:extLst>
          </p:cNvPr>
          <p:cNvSpPr txBox="1"/>
          <p:nvPr/>
        </p:nvSpPr>
        <p:spPr>
          <a:xfrm>
            <a:off x="5162516" y="94944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3FEEA-A41F-BC27-1CD1-C352075C4ED6}"/>
              </a:ext>
            </a:extLst>
          </p:cNvPr>
          <p:cNvSpPr txBox="1"/>
          <p:nvPr/>
        </p:nvSpPr>
        <p:spPr>
          <a:xfrm>
            <a:off x="5158176" y="4934925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AE377C-9E94-112B-98DD-E5A904265A88}"/>
              </a:ext>
            </a:extLst>
          </p:cNvPr>
          <p:cNvSpPr/>
          <p:nvPr/>
        </p:nvSpPr>
        <p:spPr>
          <a:xfrm>
            <a:off x="6997700" y="1657350"/>
            <a:ext cx="2388345" cy="3228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143EA7-A511-9118-BC54-32AF73AF0ABC}"/>
              </a:ext>
            </a:extLst>
          </p:cNvPr>
          <p:cNvSpPr/>
          <p:nvPr/>
        </p:nvSpPr>
        <p:spPr>
          <a:xfrm>
            <a:off x="9344024" y="3791975"/>
            <a:ext cx="1196975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CC1AEF-D486-AE98-CA57-64B62D51DDBD}"/>
              </a:ext>
            </a:extLst>
          </p:cNvPr>
          <p:cNvSpPr/>
          <p:nvPr/>
        </p:nvSpPr>
        <p:spPr>
          <a:xfrm>
            <a:off x="9888538" y="3678093"/>
            <a:ext cx="695144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84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66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EA251-EB94-47CA-AB37-9CE959D489EF}"/>
              </a:ext>
            </a:extLst>
          </p:cNvPr>
          <p:cNvSpPr/>
          <p:nvPr/>
        </p:nvSpPr>
        <p:spPr>
          <a:xfrm>
            <a:off x="6789683" y="3230946"/>
            <a:ext cx="2611492" cy="1659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F6D6B-D533-4684-BD67-5055B2C97139}"/>
              </a:ext>
            </a:extLst>
          </p:cNvPr>
          <p:cNvSpPr/>
          <p:nvPr/>
        </p:nvSpPr>
        <p:spPr>
          <a:xfrm>
            <a:off x="9344025" y="379622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533CF-0BCA-49B7-9AFC-A9065A1CC388}"/>
              </a:ext>
            </a:extLst>
          </p:cNvPr>
          <p:cNvSpPr/>
          <p:nvPr/>
        </p:nvSpPr>
        <p:spPr>
          <a:xfrm>
            <a:off x="9870259" y="3719514"/>
            <a:ext cx="616766" cy="804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97D7E8-BBEA-4C20-A63B-4BDEEECA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3C3D40-F43C-405B-95EE-AC3B9A2E3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D6ACC5-09EC-6EC9-D9DA-1C7D7B71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1716729"/>
            <a:ext cx="3543300" cy="321819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79430E-B6AD-7A7A-387D-045886E6C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33"/>
          <a:stretch/>
        </p:blipFill>
        <p:spPr>
          <a:xfrm>
            <a:off x="10637656" y="4607640"/>
            <a:ext cx="825682" cy="5191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8230A1-444F-42B6-BEFB-50ED68609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6B09586-67EE-D775-712F-EB841D74512D}"/>
              </a:ext>
            </a:extLst>
          </p:cNvPr>
          <p:cNvGrpSpPr/>
          <p:nvPr/>
        </p:nvGrpSpPr>
        <p:grpSpPr>
          <a:xfrm>
            <a:off x="506448" y="4206475"/>
            <a:ext cx="3310809" cy="2331034"/>
            <a:chOff x="359521" y="4309845"/>
            <a:chExt cx="3310809" cy="233103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F03BA75-686F-9254-4483-EF96A364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939" b="93788" l="9031" r="91368">
                          <a14:foregroundMark x1="9163" y1="62424" x2="9429" y2="44848"/>
                          <a14:foregroundMark x1="88977" y1="43788" x2="91368" y2="54848"/>
                          <a14:foregroundMark x1="91368" y1="54848" x2="88977" y2="63030"/>
                          <a14:foregroundMark x1="61355" y1="93788" x2="58699" y2="86061"/>
                          <a14:foregroundMark x1="62815" y1="9848" x2="62815" y2="9848"/>
                          <a14:foregroundMark x1="56042" y1="9242" x2="56042" y2="9242"/>
                          <a14:foregroundMark x1="63214" y1="8939" x2="63214" y2="89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832" y="4309845"/>
              <a:ext cx="2659498" cy="2331034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1477028-A1CD-FF04-52E3-BF6AB01FF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319" y="5684626"/>
              <a:ext cx="332416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AAD71C5-E79E-C21A-56C3-EE5363FEF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3733" y="5695632"/>
              <a:ext cx="420317" cy="36127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C4FD2E-FC7F-079C-CA11-0A8653F3A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663" y="5832181"/>
              <a:ext cx="179374" cy="50631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3BEB08-7A8F-FC76-A77E-71503ECC6EF2}"/>
                </a:ext>
              </a:extLst>
            </p:cNvPr>
            <p:cNvSpPr txBox="1"/>
            <p:nvPr/>
          </p:nvSpPr>
          <p:spPr>
            <a:xfrm>
              <a:off x="359521" y="5499960"/>
              <a:ext cx="81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vmPFC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92EAC0-4D5E-E02D-73E5-F8305D873910}"/>
                </a:ext>
              </a:extLst>
            </p:cNvPr>
            <p:cNvSpPr txBox="1"/>
            <p:nvPr/>
          </p:nvSpPr>
          <p:spPr>
            <a:xfrm>
              <a:off x="945229" y="596916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NAcc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22C689-3597-1D44-6A11-0BD787B23B47}"/>
                </a:ext>
              </a:extLst>
            </p:cNvPr>
            <p:cNvSpPr txBox="1"/>
            <p:nvPr/>
          </p:nvSpPr>
          <p:spPr>
            <a:xfrm>
              <a:off x="1628875" y="6255798"/>
              <a:ext cx="708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Amyg</a:t>
              </a:r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9D4DACD-D947-4AD3-93A6-C3BB05C7967C}"/>
              </a:ext>
            </a:extLst>
          </p:cNvPr>
          <p:cNvSpPr txBox="1"/>
          <p:nvPr/>
        </p:nvSpPr>
        <p:spPr>
          <a:xfrm>
            <a:off x="5162516" y="94944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3FEEA-A41F-BC27-1CD1-C352075C4ED6}"/>
              </a:ext>
            </a:extLst>
          </p:cNvPr>
          <p:cNvSpPr txBox="1"/>
          <p:nvPr/>
        </p:nvSpPr>
        <p:spPr>
          <a:xfrm>
            <a:off x="5158176" y="4934925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AE377C-9E94-112B-98DD-E5A904265A88}"/>
              </a:ext>
            </a:extLst>
          </p:cNvPr>
          <p:cNvSpPr/>
          <p:nvPr/>
        </p:nvSpPr>
        <p:spPr>
          <a:xfrm>
            <a:off x="6997700" y="3502101"/>
            <a:ext cx="2388345" cy="1384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143EA7-A511-9118-BC54-32AF73AF0ABC}"/>
              </a:ext>
            </a:extLst>
          </p:cNvPr>
          <p:cNvSpPr/>
          <p:nvPr/>
        </p:nvSpPr>
        <p:spPr>
          <a:xfrm>
            <a:off x="9344024" y="3791975"/>
            <a:ext cx="1196975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CC1AEF-D486-AE98-CA57-64B62D51DDBD}"/>
              </a:ext>
            </a:extLst>
          </p:cNvPr>
          <p:cNvSpPr/>
          <p:nvPr/>
        </p:nvSpPr>
        <p:spPr>
          <a:xfrm>
            <a:off x="9888538" y="3678093"/>
            <a:ext cx="695144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88E73D-626F-EF89-3474-1C2C384776DA}"/>
              </a:ext>
            </a:extLst>
          </p:cNvPr>
          <p:cNvSpPr/>
          <p:nvPr/>
        </p:nvSpPr>
        <p:spPr>
          <a:xfrm>
            <a:off x="7424719" y="3238538"/>
            <a:ext cx="1196975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C80B07-AB4A-85D6-17A4-98602795A9A0}"/>
              </a:ext>
            </a:extLst>
          </p:cNvPr>
          <p:cNvSpPr/>
          <p:nvPr/>
        </p:nvSpPr>
        <p:spPr>
          <a:xfrm>
            <a:off x="7789091" y="2728125"/>
            <a:ext cx="1196975" cy="124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0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67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EA251-EB94-47CA-AB37-9CE959D489EF}"/>
              </a:ext>
            </a:extLst>
          </p:cNvPr>
          <p:cNvSpPr/>
          <p:nvPr/>
        </p:nvSpPr>
        <p:spPr>
          <a:xfrm>
            <a:off x="6789683" y="3535680"/>
            <a:ext cx="2611492" cy="1354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F6D6B-D533-4684-BD67-5055B2C97139}"/>
              </a:ext>
            </a:extLst>
          </p:cNvPr>
          <p:cNvSpPr/>
          <p:nvPr/>
        </p:nvSpPr>
        <p:spPr>
          <a:xfrm>
            <a:off x="9344025" y="379622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533CF-0BCA-49B7-9AFC-A9065A1CC388}"/>
              </a:ext>
            </a:extLst>
          </p:cNvPr>
          <p:cNvSpPr/>
          <p:nvPr/>
        </p:nvSpPr>
        <p:spPr>
          <a:xfrm>
            <a:off x="9870259" y="3719514"/>
            <a:ext cx="616766" cy="804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70980C-0A51-406C-8CD2-5415475DCD27}"/>
              </a:ext>
            </a:extLst>
          </p:cNvPr>
          <p:cNvSpPr/>
          <p:nvPr/>
        </p:nvSpPr>
        <p:spPr>
          <a:xfrm>
            <a:off x="7495984" y="330518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F29044-A85A-4660-8859-46BB6916BE69}"/>
              </a:ext>
            </a:extLst>
          </p:cNvPr>
          <p:cNvSpPr/>
          <p:nvPr/>
        </p:nvSpPr>
        <p:spPr>
          <a:xfrm>
            <a:off x="7781205" y="2771813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472B71A-83DB-4916-A8BE-19BB598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382E5DD-6BD2-4744-BDB8-2C7BC93FC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EA04A2-FF1A-49E1-8DA4-918D6C47F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935C97C-CAB5-606A-2F7F-C0BFA4FD1A23}"/>
              </a:ext>
            </a:extLst>
          </p:cNvPr>
          <p:cNvGrpSpPr/>
          <p:nvPr/>
        </p:nvGrpSpPr>
        <p:grpSpPr>
          <a:xfrm>
            <a:off x="506448" y="4206475"/>
            <a:ext cx="3310809" cy="2331034"/>
            <a:chOff x="359521" y="4309845"/>
            <a:chExt cx="3310809" cy="233103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37EC4CA-C15C-603B-CE51-58C85C17B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39" b="93788" l="9031" r="91368">
                          <a14:foregroundMark x1="9163" y1="62424" x2="9429" y2="44848"/>
                          <a14:foregroundMark x1="88977" y1="43788" x2="91368" y2="54848"/>
                          <a14:foregroundMark x1="91368" y1="54848" x2="88977" y2="63030"/>
                          <a14:foregroundMark x1="61355" y1="93788" x2="58699" y2="86061"/>
                          <a14:foregroundMark x1="62815" y1="9848" x2="62815" y2="9848"/>
                          <a14:foregroundMark x1="56042" y1="9242" x2="56042" y2="9242"/>
                          <a14:foregroundMark x1="63214" y1="8939" x2="63214" y2="89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832" y="4309845"/>
              <a:ext cx="2659498" cy="2331034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F12D47-F8A0-FBDC-8C04-D7CD53277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319" y="5684626"/>
              <a:ext cx="332416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817E3A-2F90-EDE0-3E9B-93BA6D4F1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3733" y="5695632"/>
              <a:ext cx="420317" cy="36127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96C3ACA-A53A-330C-9313-DF15BA0DE7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663" y="5832181"/>
              <a:ext cx="179374" cy="50631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4BE333-7B33-1788-BCF7-B3D04EFE51DD}"/>
                </a:ext>
              </a:extLst>
            </p:cNvPr>
            <p:cNvSpPr txBox="1"/>
            <p:nvPr/>
          </p:nvSpPr>
          <p:spPr>
            <a:xfrm>
              <a:off x="359521" y="5499960"/>
              <a:ext cx="81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vmPFC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C57FB06-2F87-4207-2599-1D42C37472FD}"/>
                </a:ext>
              </a:extLst>
            </p:cNvPr>
            <p:cNvSpPr txBox="1"/>
            <p:nvPr/>
          </p:nvSpPr>
          <p:spPr>
            <a:xfrm>
              <a:off x="945229" y="596916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NAcc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B7CA8C-8552-D4C5-FCEE-35C7A6F34EA0}"/>
                </a:ext>
              </a:extLst>
            </p:cNvPr>
            <p:cNvSpPr txBox="1"/>
            <p:nvPr/>
          </p:nvSpPr>
          <p:spPr>
            <a:xfrm>
              <a:off x="1628875" y="6255798"/>
              <a:ext cx="708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Amyg</a:t>
              </a:r>
              <a:endParaRPr 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A2BCDEF-9EE9-6130-DBC4-9CD17E80DCC9}"/>
              </a:ext>
            </a:extLst>
          </p:cNvPr>
          <p:cNvSpPr txBox="1"/>
          <p:nvPr/>
        </p:nvSpPr>
        <p:spPr>
          <a:xfrm>
            <a:off x="5162516" y="949449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More Similar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AFCE3-5FA1-8F62-A4B8-7674254FECFC}"/>
              </a:ext>
            </a:extLst>
          </p:cNvPr>
          <p:cNvSpPr txBox="1"/>
          <p:nvPr/>
        </p:nvSpPr>
        <p:spPr>
          <a:xfrm>
            <a:off x="5158176" y="4934925"/>
            <a:ext cx="8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Less Similar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735EE2C-1A27-6957-619A-C15B5D3F49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700" y="1716729"/>
            <a:ext cx="3543300" cy="32181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140FE3-8C13-CBE5-9BD5-B13F3F509B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233"/>
          <a:stretch/>
        </p:blipFill>
        <p:spPr>
          <a:xfrm>
            <a:off x="10637656" y="4607640"/>
            <a:ext cx="825682" cy="5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6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Summary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7BF82C-E13A-41E3-8FC7-D3379C9C34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6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6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153481B-C6C7-4A5F-B8AB-439D796687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320518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E69597-E0D3-4E62-A59D-6EDF1DF72E65}"/>
              </a:ext>
            </a:extLst>
          </p:cNvPr>
          <p:cNvSpPr/>
          <p:nvPr/>
        </p:nvSpPr>
        <p:spPr>
          <a:xfrm>
            <a:off x="1557834" y="2677086"/>
            <a:ext cx="2167467" cy="626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COMPLEXITY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2A2FE2-0F1D-4884-BFFD-2B081390F05F}"/>
              </a:ext>
            </a:extLst>
          </p:cNvPr>
          <p:cNvSpPr/>
          <p:nvPr/>
        </p:nvSpPr>
        <p:spPr>
          <a:xfrm>
            <a:off x="8006928" y="2677085"/>
            <a:ext cx="2167467" cy="626885"/>
          </a:xfrm>
          <a:prstGeom prst="roundRect">
            <a:avLst/>
          </a:prstGeom>
          <a:solidFill>
            <a:srgbClr val="57D9B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MEANING MAKING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323B2F0-EC1B-4C70-AE8B-A4469EAE6F40}"/>
              </a:ext>
            </a:extLst>
          </p:cNvPr>
          <p:cNvSpPr/>
          <p:nvPr/>
        </p:nvSpPr>
        <p:spPr>
          <a:xfrm>
            <a:off x="4782381" y="2677086"/>
            <a:ext cx="2167467" cy="626884"/>
          </a:xfrm>
          <a:prstGeom prst="roundRect">
            <a:avLst/>
          </a:prstGeom>
          <a:solidFill>
            <a:srgbClr val="24D03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620266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146C-E5E9-45F2-B7A6-1445E908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46B8-1845-4906-BC61-0FD921707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We may be observing representational phenomena reflective of normative affective development, but future research is needed to say for sure.</a:t>
            </a:r>
          </a:p>
          <a:p>
            <a:pPr algn="ctr"/>
            <a:r>
              <a:rPr lang="en-US" sz="2000" dirty="0"/>
              <a:t>This is the first application of representational similarity approaches on a developmental population using naturalistic stimuli to document affective differences.</a:t>
            </a:r>
          </a:p>
        </p:txBody>
      </p:sp>
      <p:pic>
        <p:nvPicPr>
          <p:cNvPr id="12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01D13849-BD6B-4EE0-94DF-29196478C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r="708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3B418-3F63-4B61-86DB-ECB90AFA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3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29E303-3C60-3998-F4E6-C6FA449055F9}"/>
              </a:ext>
            </a:extLst>
          </p:cNvPr>
          <p:cNvGrpSpPr/>
          <p:nvPr/>
        </p:nvGrpSpPr>
        <p:grpSpPr>
          <a:xfrm>
            <a:off x="-1504" y="0"/>
            <a:ext cx="12193504" cy="6849748"/>
            <a:chOff x="-1504" y="1485026"/>
            <a:chExt cx="10003897" cy="5364722"/>
          </a:xfrm>
        </p:grpSpPr>
        <p:pic>
          <p:nvPicPr>
            <p:cNvPr id="14" name="Picture 13" descr="A picture containing tree, outdoor, park, plant&#10;&#10;Description automatically generated">
              <a:extLst>
                <a:ext uri="{FF2B5EF4-FFF2-40B4-BE49-F238E27FC236}">
                  <a16:creationId xmlns:a16="http://schemas.microsoft.com/office/drawing/2014/main" id="{032A2E96-7C06-3952-5D6C-A6B406F07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t="18334" r="17947" b="15746"/>
            <a:stretch/>
          </p:blipFill>
          <p:spPr>
            <a:xfrm>
              <a:off x="-1504" y="1485026"/>
              <a:ext cx="10003897" cy="5364722"/>
            </a:xfrm>
            <a:prstGeom prst="rect">
              <a:avLst/>
            </a:prstGeom>
          </p:spPr>
        </p:pic>
        <p:pic>
          <p:nvPicPr>
            <p:cNvPr id="12" name="Picture 11" descr="A group of children sitting o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E26472B5-CE24-1ED5-B7EE-0911822E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56" b="89898" l="9971" r="91789">
                          <a14:foregroundMark x1="29130" y1="76281" x2="29130" y2="76281"/>
                          <a14:foregroundMark x1="29521" y1="76720" x2="29521" y2="76720"/>
                          <a14:foregroundMark x1="30205" y1="77013" x2="29717" y2="77013"/>
                          <a14:foregroundMark x1="29814" y1="77013" x2="28837" y2="77013"/>
                          <a14:foregroundMark x1="48192" y1="78917" x2="44477" y2="79356"/>
                          <a14:foregroundMark x1="52590" y1="74963" x2="53470" y2="77745"/>
                          <a14:foregroundMark x1="91789" y1="75695" x2="86608" y2="78038"/>
                          <a14:foregroundMark x1="87097" y1="68375" x2="83773" y2="68375"/>
                          <a14:foregroundMark x1="63245" y1="34700" x2="57771" y2="38799"/>
                          <a14:foregroundMark x1="49658" y1="44656" x2="49951" y2="46413"/>
                          <a14:backgroundMark x1="28152" y1="33675" x2="35093" y2="42313"/>
                          <a14:backgroundMark x1="35093" y1="42313" x2="35288" y2="64129"/>
                          <a14:backgroundMark x1="35288" y1="64129" x2="42424" y2="43338"/>
                          <a14:backgroundMark x1="42424" y1="43338" x2="47898" y2="37042"/>
                          <a14:backgroundMark x1="47898" y1="37042" x2="52981" y2="44510"/>
                          <a14:backgroundMark x1="52981" y1="44510" x2="56500" y2="55783"/>
                          <a14:backgroundMark x1="56500" y1="55783" x2="57185" y2="65739"/>
                          <a14:backgroundMark x1="57185" y1="65739" x2="56012" y2="41435"/>
                          <a14:backgroundMark x1="58579" y1="35512" x2="59629" y2="33089"/>
                          <a14:backgroundMark x1="56012" y1="41435" x2="57412" y2="38204"/>
                          <a14:backgroundMark x1="63110" y1="34475" x2="67351" y2="36164"/>
                          <a14:backgroundMark x1="59629" y1="33089" x2="61056" y2="33657"/>
                          <a14:backgroundMark x1="67351" y1="36164" x2="72532" y2="47438"/>
                          <a14:backgroundMark x1="72532" y1="47438" x2="80352" y2="37775"/>
                          <a14:backgroundMark x1="72141" y1="60029" x2="72141" y2="60029"/>
                          <a14:backgroundMark x1="74878" y1="66325" x2="74878" y2="66325"/>
                          <a14:backgroundMark x1="74878" y1="66764" x2="74878" y2="66764"/>
                          <a14:backgroundMark x1="75269" y1="67057" x2="75269" y2="67057"/>
                          <a14:backgroundMark x1="83969" y1="50952" x2="85044" y2="50659"/>
                          <a14:backgroundMark x1="76051" y1="65300" x2="76051" y2="65300"/>
                          <a14:backgroundMark x1="74487" y1="56515" x2="74487" y2="56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132815" y="4552291"/>
              <a:ext cx="1496882" cy="999386"/>
            </a:xfrm>
            <a:prstGeom prst="rect">
              <a:avLst/>
            </a:prstGeom>
          </p:spPr>
        </p:pic>
        <p:pic>
          <p:nvPicPr>
            <p:cNvPr id="15" name="Picture 14" descr="A picture containing grass, tree, person, child&#10;&#10;Description automatically generated">
              <a:extLst>
                <a:ext uri="{FF2B5EF4-FFF2-40B4-BE49-F238E27FC236}">
                  <a16:creationId xmlns:a16="http://schemas.microsoft.com/office/drawing/2014/main" id="{A6BB73BD-3DC5-9488-3FA5-7118BDA88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158" b="83796" l="72800" r="91500">
                          <a14:foregroundMark x1="83345" y1="78793" x2="83200" y2="80345"/>
                          <a14:foregroundMark x1="87650" y1="32558" x2="83368" y2="78545"/>
                          <a14:foregroundMark x1="83200" y1="80345" x2="83700" y2="81020"/>
                          <a14:foregroundMark x1="86350" y1="83796" x2="88850" y2="74269"/>
                          <a14:foregroundMark x1="88850" y1="74269" x2="88500" y2="70293"/>
                          <a14:foregroundMark x1="82200" y1="82821" x2="82200" y2="82821"/>
                          <a14:foregroundMark x1="77763" y1="64891" x2="77650" y2="63466"/>
                          <a14:foregroundMark x1="77839" y1="65843" x2="77763" y2="64891"/>
                          <a14:foregroundMark x1="78671" y1="76294" x2="77894" y2="66531"/>
                          <a14:foregroundMark x1="78850" y1="78545" x2="78671" y2="76294"/>
                          <a14:foregroundMark x1="74275" y1="75019" x2="74100" y2="76819"/>
                          <a14:foregroundMark x1="74721" y1="70443" x2="74275" y2="75019"/>
                          <a14:foregroundMark x1="75400" y1="63466" x2="74721" y2="70443"/>
                          <a14:foregroundMark x1="77550" y1="37134" x2="77550" y2="37134"/>
                          <a14:foregroundMark x1="85250" y1="39385" x2="88950" y2="40885"/>
                          <a14:foregroundMark x1="89450" y1="39535" x2="87400" y2="33233"/>
                          <a14:foregroundMark x1="87400" y1="33233" x2="83950" y2="38035"/>
                          <a14:foregroundMark x1="83950" y1="38035" x2="83850" y2="40210"/>
                          <a14:foregroundMark x1="72800" y1="77944" x2="72800" y2="77944"/>
                          <a14:foregroundMark x1="76550" y1="47187" x2="76850" y2="40210"/>
                          <a14:foregroundMark x1="76850" y1="40210" x2="76150" y2="41035"/>
                          <a14:foregroundMark x1="77750" y1="35184" x2="77650" y2="35184"/>
                          <a14:foregroundMark x1="77200" y1="35184" x2="77200" y2="35184"/>
                          <a14:foregroundMark x1="87950" y1="33533" x2="90250" y2="38560"/>
                          <a14:foregroundMark x1="90000" y1="35484" x2="90000" y2="35484"/>
                          <a14:foregroundMark x1="89700" y1="35034" x2="89700" y2="35034"/>
                          <a14:foregroundMark x1="76150" y1="44786" x2="75700" y2="47037"/>
                          <a14:foregroundMark x1="75600" y1="44261" x2="76800" y2="44111"/>
                          <a14:foregroundMark x1="75700" y1="37734" x2="75800" y2="40060"/>
                          <a14:backgroundMark x1="73850" y1="75019" x2="73850" y2="75019"/>
                          <a14:backgroundMark x1="83600" y1="78545" x2="83600" y2="78545"/>
                          <a14:backgroundMark x1="83400" y1="78095" x2="83400" y2="78095"/>
                          <a14:backgroundMark x1="83400" y1="77269" x2="83500" y2="78770"/>
                          <a14:backgroundMark x1="77100" y1="65716" x2="76700" y2="70968"/>
                          <a14:backgroundMark x1="86200" y1="72243" x2="85800" y2="79070"/>
                          <a14:backgroundMark x1="91400" y1="34059" x2="92300" y2="39085"/>
                          <a14:backgroundMark x1="89900" y1="34059" x2="90000" y2="34509"/>
                          <a14:backgroundMark x1="90250" y1="34659" x2="90250" y2="34659"/>
                          <a14:backgroundMark x1="82950" y1="38410" x2="82950" y2="38410"/>
                          <a14:backgroundMark x1="83050" y1="38110" x2="82650" y2="39235"/>
                          <a14:backgroundMark x1="82650" y1="39535" x2="82650" y2="39535"/>
                          <a14:backgroundMark x1="82850" y1="39235" x2="82850" y2="39235"/>
                          <a14:backgroundMark x1="75700" y1="36009" x2="74750" y2="37284"/>
                          <a14:backgroundMark x1="82100" y1="54164" x2="81450" y2="57464"/>
                          <a14:backgroundMark x1="79800" y1="66692" x2="79800" y2="66692"/>
                          <a14:backgroundMark x1="77100" y1="64891" x2="77100" y2="64891"/>
                          <a14:backgroundMark x1="73950" y1="70443" x2="73950" y2="70443"/>
                          <a14:backgroundMark x1="74100" y1="75169" x2="74100" y2="75169"/>
                          <a14:backgroundMark x1="78000" y1="76294" x2="78000" y2="7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72021" t="28983" r="6305" b="15083"/>
            <a:stretch/>
          </p:blipFill>
          <p:spPr>
            <a:xfrm>
              <a:off x="6565876" y="4652755"/>
              <a:ext cx="714534" cy="1228998"/>
            </a:xfrm>
            <a:prstGeom prst="rect">
              <a:avLst/>
            </a:prstGeom>
          </p:spPr>
        </p:pic>
        <p:pic>
          <p:nvPicPr>
            <p:cNvPr id="1026" name="Picture 2" descr="This Encanto Dress Is Both Stunning and Accurate To The Disney Film |  Cosplay Central">
              <a:extLst>
                <a:ext uri="{FF2B5EF4-FFF2-40B4-BE49-F238E27FC236}">
                  <a16:creationId xmlns:a16="http://schemas.microsoft.com/office/drawing/2014/main" id="{480BB921-1911-2B87-01BA-2C46312B7C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00" b="98700" l="900" r="45600">
                          <a14:foregroundMark x1="37100" y1="55000" x2="42200" y2="78700"/>
                          <a14:foregroundMark x1="42200" y1="78700" x2="41600" y2="97600"/>
                          <a14:foregroundMark x1="41600" y1="97600" x2="17900" y2="98300"/>
                          <a14:foregroundMark x1="17900" y1="98300" x2="4000" y2="97600"/>
                          <a14:foregroundMark x1="4000" y1="97600" x2="2443" y2="92320"/>
                          <a14:foregroundMark x1="3059" y1="85801" x2="5200" y2="79500"/>
                          <a14:foregroundMark x1="5200" y1="79500" x2="12800" y2="78000"/>
                          <a14:foregroundMark x1="12800" y1="78000" x2="13400" y2="89700"/>
                          <a14:foregroundMark x1="13400" y1="89700" x2="26300" y2="85600"/>
                          <a14:foregroundMark x1="26300" y1="85600" x2="27000" y2="70400"/>
                          <a14:foregroundMark x1="27000" y1="70400" x2="37600" y2="92600"/>
                          <a14:foregroundMark x1="37600" y1="92600" x2="41100" y2="66600"/>
                          <a14:foregroundMark x1="41100" y1="66600" x2="24700" y2="7400"/>
                          <a14:foregroundMark x1="24700" y1="7400" x2="17100" y2="13000"/>
                          <a14:foregroundMark x1="17100" y1="13000" x2="23700" y2="7600"/>
                          <a14:foregroundMark x1="23700" y1="7600" x2="31700" y2="8600"/>
                          <a14:foregroundMark x1="31700" y1="8600" x2="23100" y2="28200"/>
                          <a14:foregroundMark x1="43100" y1="89100" x2="43900" y2="96500"/>
                          <a14:foregroundMark x1="43900" y1="96500" x2="11400" y2="99400"/>
                          <a14:foregroundMark x1="11400" y1="99400" x2="4300" y2="94000"/>
                          <a14:foregroundMark x1="4300" y1="94000" x2="34100" y2="95600"/>
                          <a14:foregroundMark x1="34100" y1="95600" x2="22500" y2="90200"/>
                          <a14:foregroundMark x1="22500" y1="90200" x2="29800" y2="86100"/>
                          <a14:foregroundMark x1="29800" y1="86100" x2="29900" y2="86100"/>
                          <a14:foregroundMark x1="32900" y1="89300" x2="29600" y2="96600"/>
                          <a14:foregroundMark x1="29600" y1="96600" x2="29300" y2="96600"/>
                          <a14:foregroundMark x1="44400" y1="88800" x2="45600" y2="98700"/>
                          <a14:foregroundMark x1="1800" y1="97300" x2="900" y2="89500"/>
                          <a14:foregroundMark x1="19100" y1="7000" x2="26300" y2="3500"/>
                          <a14:foregroundMark x1="26300" y1="3500" x2="30300" y2="8200"/>
                          <a14:foregroundMark x1="8736" y1="30000" x2="8800" y2="33400"/>
                          <a14:foregroundMark x1="8500" y1="17400" x2="8736" y2="30000"/>
                          <a14:foregroundMark x1="8800" y1="33400" x2="13000" y2="39500"/>
                          <a14:foregroundMark x1="13000" y1="39500" x2="17100" y2="33300"/>
                          <a14:foregroundMark x1="17100" y1="33300" x2="12600" y2="26700"/>
                          <a14:foregroundMark x1="12600" y1="26700" x2="11400" y2="18400"/>
                          <a14:foregroundMark x1="11400" y1="18400" x2="15100" y2="10400"/>
                          <a14:foregroundMark x1="15100" y1="10400" x2="22400" y2="15900"/>
                          <a14:foregroundMark x1="22400" y1="15900" x2="15100" y2="18300"/>
                          <a14:foregroundMark x1="15100" y1="18300" x2="19500" y2="15200"/>
                          <a14:backgroundMark x1="3300" y1="69300" x2="700" y2="85000"/>
                          <a14:backgroundMark x1="700" y1="85000" x2="800" y2="86500"/>
                          <a14:backgroundMark x1="1800" y1="85600" x2="0" y2="96800"/>
                          <a14:backgroundMark x1="41200" y1="33400" x2="37500" y2="39500"/>
                          <a14:backgroundMark x1="37500" y1="39500" x2="40500" y2="38100"/>
                          <a14:backgroundMark x1="5900" y1="19900" x2="7000" y2="21300"/>
                          <a14:backgroundMark x1="17100" y1="23600" x2="16800" y2="23600"/>
                          <a14:backgroundMark x1="7700" y1="30000" x2="7700" y2="3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2" t="1991" r="53372"/>
            <a:stretch/>
          </p:blipFill>
          <p:spPr bwMode="auto">
            <a:xfrm>
              <a:off x="5801276" y="4013350"/>
              <a:ext cx="986089" cy="203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group of people dancing&#10;&#10;Description automatically generated with medium confidence">
              <a:extLst>
                <a:ext uri="{FF2B5EF4-FFF2-40B4-BE49-F238E27FC236}">
                  <a16:creationId xmlns:a16="http://schemas.microsoft.com/office/drawing/2014/main" id="{B4F0A27D-D03B-CE95-8162-8EAB51D8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9778" l="3500" r="90000">
                          <a14:foregroundMark x1="51083" y1="62667" x2="50833" y2="99778"/>
                          <a14:foregroundMark x1="56000" y1="95222" x2="53917" y2="82222"/>
                          <a14:foregroundMark x1="56583" y1="95222" x2="56583" y2="95222"/>
                          <a14:foregroundMark x1="56417" y1="95556" x2="56417" y2="95556"/>
                          <a14:foregroundMark x1="55833" y1="95667" x2="55833" y2="95667"/>
                          <a14:foregroundMark x1="49000" y1="96556" x2="49000" y2="96556"/>
                          <a14:foregroundMark x1="49000" y1="96333" x2="49000" y2="96333"/>
                          <a14:foregroundMark x1="48750" y1="95889" x2="48750" y2="95889"/>
                          <a14:foregroundMark x1="49417" y1="95667" x2="49417" y2="95667"/>
                          <a14:foregroundMark x1="51083" y1="55556" x2="51083" y2="64444"/>
                          <a14:foregroundMark x1="57750" y1="59000" x2="57917" y2="66111"/>
                          <a14:foregroundMark x1="57917" y1="66111" x2="55833" y2="65444"/>
                          <a14:foregroundMark x1="45500" y1="63333" x2="47250" y2="71111"/>
                          <a14:foregroundMark x1="47250" y1="71111" x2="48750" y2="68111"/>
                          <a14:foregroundMark x1="22167" y1="38333" x2="24833" y2="45000"/>
                          <a14:foregroundMark x1="24833" y1="45000" x2="31917" y2="54222"/>
                          <a14:foregroundMark x1="29167" y1="97667" x2="29583" y2="94889"/>
                          <a14:foregroundMark x1="36667" y1="96667" x2="35500" y2="94111"/>
                          <a14:foregroundMark x1="34417" y1="96333" x2="34000" y2="96889"/>
                          <a14:foregroundMark x1="36667" y1="96556" x2="36667" y2="96556"/>
                          <a14:foregroundMark x1="36917" y1="96000" x2="36917" y2="96000"/>
                          <a14:foregroundMark x1="28250" y1="96556" x2="28250" y2="96556"/>
                          <a14:foregroundMark x1="32667" y1="74889" x2="32833" y2="83778"/>
                          <a14:foregroundMark x1="32833" y1="83778" x2="29000" y2="96667"/>
                          <a14:foregroundMark x1="38917" y1="46556" x2="38917" y2="46556"/>
                          <a14:foregroundMark x1="22167" y1="37000" x2="22167" y2="37000"/>
                          <a14:foregroundMark x1="22333" y1="36000" x2="22333" y2="36000"/>
                          <a14:foregroundMark x1="49167" y1="55667" x2="51667" y2="62222"/>
                          <a14:foregroundMark x1="52333" y1="55556" x2="52583" y2="59778"/>
                          <a14:foregroundMark x1="51833" y1="55222" x2="51833" y2="55222"/>
                          <a14:foregroundMark x1="51417" y1="54444" x2="51417" y2="54444"/>
                          <a14:foregroundMark x1="35583" y1="74556" x2="36917" y2="85667"/>
                          <a14:foregroundMark x1="36917" y1="85667" x2="36083" y2="93556"/>
                          <a14:foregroundMark x1="49833" y1="85444" x2="49833" y2="85444"/>
                          <a14:foregroundMark x1="5083" y1="48556" x2="10083" y2="52889"/>
                          <a14:foregroundMark x1="10083" y1="52889" x2="12417" y2="57667"/>
                          <a14:foregroundMark x1="20566" y1="50334" x2="21167" y2="51444"/>
                          <a14:foregroundMark x1="17917" y1="45444" x2="18887" y2="47235"/>
                          <a14:foregroundMark x1="21167" y1="51444" x2="15833" y2="60889"/>
                          <a14:foregroundMark x1="17917" y1="80222" x2="13750" y2="90667"/>
                          <a14:foregroundMark x1="13750" y1="90667" x2="16204" y2="94778"/>
                          <a14:foregroundMark x1="16661" y1="93739" x2="16667" y2="93778"/>
                          <a14:foregroundMark x1="17583" y1="91111" x2="15250" y2="90778"/>
                          <a14:foregroundMark x1="11417" y1="94778" x2="11417" y2="94778"/>
                          <a14:foregroundMark x1="18667" y1="77000" x2="17417" y2="74111"/>
                          <a14:foregroundMark x1="17667" y1="93444" x2="17667" y2="93444"/>
                          <a14:foregroundMark x1="17917" y1="90333" x2="17917" y2="90333"/>
                          <a14:foregroundMark x1="29750" y1="96333" x2="29750" y2="96333"/>
                          <a14:foregroundMark x1="48750" y1="59111" x2="48750" y2="59111"/>
                          <a14:foregroundMark x1="71000" y1="43222" x2="71000" y2="43222"/>
                          <a14:foregroundMark x1="79833" y1="43556" x2="79833" y2="43556"/>
                          <a14:foregroundMark x1="72083" y1="67222" x2="70833" y2="84111"/>
                          <a14:foregroundMark x1="70833" y1="84111" x2="71750" y2="91556"/>
                          <a14:foregroundMark x1="71750" y1="91556" x2="71333" y2="91667"/>
                          <a14:foregroundMark x1="76542" y1="85797" x2="76667" y2="82222"/>
                          <a14:foregroundMark x1="76333" y1="91778" x2="76368" y2="90790"/>
                          <a14:foregroundMark x1="76667" y1="82222" x2="74500" y2="71667"/>
                          <a14:foregroundMark x1="69833" y1="89889" x2="69833" y2="89889"/>
                          <a14:foregroundMark x1="69000" y1="91000" x2="69000" y2="91000"/>
                          <a14:foregroundMark x1="84165" y1="45781" x2="84277" y2="46523"/>
                          <a14:foregroundMark x1="83246" y1="39703" x2="83913" y2="44114"/>
                          <a14:foregroundMark x1="82851" y1="84778" x2="81917" y2="84778"/>
                          <a14:foregroundMark x1="13000" y1="40778" x2="13500" y2="43000"/>
                          <a14:foregroundMark x1="11083" y1="57667" x2="10750" y2="60222"/>
                          <a14:foregroundMark x1="3500" y1="50000" x2="3500" y2="50000"/>
                          <a14:foregroundMark x1="17583" y1="61222" x2="19000" y2="77667"/>
                          <a14:foregroundMark x1="14833" y1="59889" x2="13583" y2="69222"/>
                          <a14:foregroundMark x1="13583" y1="69222" x2="16167" y2="80556"/>
                          <a14:foregroundMark x1="25833" y1="68222" x2="25171" y2="68128"/>
                          <a14:foregroundMark x1="72333" y1="47222" x2="73667" y2="64333"/>
                          <a14:foregroundMark x1="73667" y1="64333" x2="73417" y2="66778"/>
                          <a14:foregroundMark x1="47750" y1="42333" x2="48750" y2="38111"/>
                          <a14:foregroundMark x1="78448" y1="47778" x2="77083" y2="52444"/>
                          <a14:foregroundMark x1="78708" y1="46889" x2="78448" y2="47778"/>
                          <a14:foregroundMark x1="78838" y1="46444" x2="78708" y2="46889"/>
                          <a14:foregroundMark x1="79000" y1="45889" x2="78838" y2="46444"/>
                          <a14:foregroundMark x1="52167" y1="54111" x2="53000" y2="56667"/>
                          <a14:backgroundMark x1="53667" y1="62000" x2="53667" y2="62000"/>
                          <a14:backgroundMark x1="25750" y1="47444" x2="20000" y2="40333"/>
                          <a14:backgroundMark x1="20000" y1="40333" x2="19500" y2="40111"/>
                          <a14:backgroundMark x1="39250" y1="51778" x2="44583" y2="45000"/>
                          <a14:backgroundMark x1="44583" y1="45000" x2="44750" y2="44111"/>
                          <a14:backgroundMark x1="17083" y1="95222" x2="17083" y2="95222"/>
                          <a14:backgroundMark x1="17083" y1="94778" x2="17083" y2="94778"/>
                          <a14:backgroundMark x1="16833" y1="95000" x2="16833" y2="95000"/>
                          <a14:backgroundMark x1="16833" y1="95333" x2="16833" y2="95333"/>
                          <a14:backgroundMark x1="16333" y1="95333" x2="17417" y2="95333"/>
                          <a14:backgroundMark x1="76667" y1="89000" x2="76333" y2="89222"/>
                          <a14:backgroundMark x1="76583" y1="89889" x2="76583" y2="88111"/>
                          <a14:backgroundMark x1="76583" y1="86556" x2="76000" y2="86111"/>
                          <a14:backgroundMark x1="76083" y1="86444" x2="76000" y2="90778"/>
                          <a14:backgroundMark x1="76417" y1="90667" x2="76417" y2="90667"/>
                          <a14:backgroundMark x1="76583" y1="86111" x2="76583" y2="86111"/>
                          <a14:backgroundMark x1="76333" y1="85778" x2="76083" y2="90667"/>
                          <a14:backgroundMark x1="76583" y1="86222" x2="76583" y2="85444"/>
                          <a14:backgroundMark x1="37750" y1="28222" x2="37583" y2="39111"/>
                          <a14:backgroundMark x1="37583" y1="39111" x2="34250" y2="41222"/>
                          <a14:backgroundMark x1="23000" y1="71444" x2="19917" y2="63778"/>
                          <a14:backgroundMark x1="19917" y1="63778" x2="21417" y2="55333"/>
                          <a14:backgroundMark x1="21417" y1="55333" x2="26500" y2="62222"/>
                          <a14:backgroundMark x1="26500" y1="62222" x2="22833" y2="69333"/>
                          <a14:backgroundMark x1="22833" y1="69333" x2="25250" y2="57889"/>
                          <a14:backgroundMark x1="25250" y1="57889" x2="24583" y2="56333"/>
                          <a14:backgroundMark x1="19167" y1="51444" x2="17917" y2="48222"/>
                          <a14:backgroundMark x1="18917" y1="47222" x2="19833" y2="50667"/>
                          <a14:backgroundMark x1="17917" y1="52889" x2="17167" y2="54111"/>
                          <a14:backgroundMark x1="23417" y1="51333" x2="22750" y2="53889"/>
                          <a14:backgroundMark x1="88250" y1="85889" x2="77083" y2="69444"/>
                          <a14:backgroundMark x1="77083" y1="69444" x2="76417" y2="62333"/>
                          <a14:backgroundMark x1="76417" y1="62333" x2="82417" y2="55333"/>
                          <a14:backgroundMark x1="82417" y1="55333" x2="81583" y2="48222"/>
                          <a14:backgroundMark x1="81583" y1="48222" x2="85917" y2="42444"/>
                          <a14:backgroundMark x1="85917" y1="42444" x2="85000" y2="59556"/>
                          <a14:backgroundMark x1="85000" y1="59556" x2="81250" y2="69444"/>
                          <a14:backgroundMark x1="81250" y1="69444" x2="89417" y2="58778"/>
                          <a14:backgroundMark x1="89417" y1="58778" x2="93000" y2="57778"/>
                          <a14:backgroundMark x1="76417" y1="39444" x2="71000" y2="34889"/>
                          <a14:backgroundMark x1="71000" y1="34889" x2="58750" y2="36778"/>
                          <a14:backgroundMark x1="58750" y1="36778" x2="49750" y2="33889"/>
                          <a14:backgroundMark x1="49750" y1="33889" x2="43917" y2="39556"/>
                          <a14:backgroundMark x1="43917" y1="39556" x2="48417" y2="21333"/>
                          <a14:backgroundMark x1="48417" y1="21333" x2="57667" y2="27667"/>
                          <a14:backgroundMark x1="57667" y1="27667" x2="57750" y2="37333"/>
                          <a14:backgroundMark x1="57750" y1="37333" x2="54250" y2="45111"/>
                          <a14:backgroundMark x1="54250" y1="45111" x2="47083" y2="53222"/>
                          <a14:backgroundMark x1="47083" y1="53222" x2="61167" y2="50556"/>
                          <a14:backgroundMark x1="61167" y1="50556" x2="63750" y2="43000"/>
                          <a14:backgroundMark x1="63750" y1="43000" x2="65750" y2="52444"/>
                          <a14:backgroundMark x1="65750" y1="52444" x2="65583" y2="40444"/>
                          <a14:backgroundMark x1="65583" y1="40444" x2="72750" y2="38667"/>
                          <a14:backgroundMark x1="72750" y1="38667" x2="77833" y2="43778"/>
                          <a14:backgroundMark x1="77833" y1="43778" x2="74583" y2="44333"/>
                          <a14:backgroundMark x1="82583" y1="33556" x2="86667" y2="44111"/>
                          <a14:backgroundMark x1="86667" y1="44111" x2="86667" y2="85111"/>
                          <a14:backgroundMark x1="85583" y1="74778" x2="85500" y2="86222"/>
                          <a14:backgroundMark x1="85500" y1="86222" x2="84500" y2="78000"/>
                          <a14:backgroundMark x1="84500" y1="78000" x2="84417" y2="78000"/>
                          <a14:backgroundMark x1="84583" y1="82667" x2="84000" y2="86889"/>
                          <a14:backgroundMark x1="81333" y1="36000" x2="86000" y2="39778"/>
                          <a14:backgroundMark x1="51083" y1="41444" x2="51083" y2="41444"/>
                          <a14:backgroundMark x1="50583" y1="40111" x2="50583" y2="40111"/>
                          <a14:backgroundMark x1="50583" y1="40556" x2="48417" y2="44111"/>
                          <a14:backgroundMark x1="80083" y1="52889" x2="80083" y2="52889"/>
                          <a14:backgroundMark x1="77667" y1="43556" x2="77397" y2="45094"/>
                          <a14:backgroundMark x1="78417" y1="45111" x2="78239" y2="45511"/>
                          <a14:backgroundMark x1="77417" y1="46444" x2="77417" y2="46444"/>
                          <a14:backgroundMark x1="77667" y1="46778" x2="77667" y2="46778"/>
                          <a14:backgroundMark x1="77417" y1="47778" x2="77417" y2="47778"/>
                          <a14:backgroundMark x1="77917" y1="46889" x2="77917" y2="46889"/>
                          <a14:backgroundMark x1="80500" y1="46556" x2="80500" y2="46556"/>
                          <a14:backgroundMark x1="79167" y1="75333" x2="79167" y2="75333"/>
                          <a14:backgroundMark x1="79500" y1="75667" x2="79000" y2="77444"/>
                          <a14:backgroundMark x1="7333" y1="43111" x2="1417" y2="43333"/>
                          <a14:backgroundMark x1="16083" y1="41222" x2="16167" y2="30111"/>
                          <a14:backgroundMark x1="57583" y1="49111" x2="59583" y2="55667"/>
                          <a14:backgroundMark x1="57667" y1="48444" x2="56833" y2="50000"/>
                          <a14:backgroundMark x1="56833" y1="54556" x2="55750" y2="53889"/>
                          <a14:backgroundMark x1="22917" y1="67556" x2="22750" y2="66889"/>
                          <a14:backgroundMark x1="21833" y1="66222" x2="20667" y2="73222"/>
                          <a14:backgroundMark x1="20667" y1="73222" x2="24500" y2="72111"/>
                          <a14:backgroundMark x1="22667" y1="69778" x2="23500" y2="7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2790" t="34561" r="19283"/>
            <a:stretch/>
          </p:blipFill>
          <p:spPr>
            <a:xfrm>
              <a:off x="5083187" y="4753218"/>
              <a:ext cx="2555732" cy="1609637"/>
            </a:xfrm>
            <a:prstGeom prst="rect">
              <a:avLst/>
            </a:prstGeom>
          </p:spPr>
        </p:pic>
        <p:pic>
          <p:nvPicPr>
            <p:cNvPr id="22" name="Picture 21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5ED1C3C9-2ED9-0014-CB6B-714D9026C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5036" b="73929" l="19517" r="31508">
                          <a14:foregroundMark x1="25807" y1="15360" x2="27099" y2="25061"/>
                          <a14:foregroundMark x1="27099" y1="25061" x2="31368" y2="27809"/>
                          <a14:foregroundMark x1="31368" y1="27809" x2="31564" y2="35408"/>
                          <a14:foregroundMark x1="31564" y1="35408" x2="31564" y2="35408"/>
                          <a14:foregroundMark x1="23392" y1="33913" x2="22016" y2="43694"/>
                          <a14:foregroundMark x1="21314" y1="41027" x2="21314" y2="43694"/>
                          <a14:foregroundMark x1="23392" y1="51778" x2="21427" y2="73969"/>
                          <a14:foregroundMark x1="25807" y1="72959" x2="26622" y2="69159"/>
                          <a14:foregroundMark x1="24881" y1="31609" x2="26959" y2="34923"/>
                          <a14:foregroundMark x1="25218" y1="15036" x2="24544" y2="20655"/>
                          <a14:backgroundMark x1="19601" y1="59903" x2="18983" y2="66653"/>
                          <a14:backgroundMark x1="18983" y1="66653" x2="19489" y2="71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18089" t="11737" r="67065" b="24010"/>
            <a:stretch/>
          </p:blipFill>
          <p:spPr>
            <a:xfrm>
              <a:off x="3113322" y="4070350"/>
              <a:ext cx="434168" cy="1305607"/>
            </a:xfrm>
            <a:prstGeom prst="rect">
              <a:avLst/>
            </a:prstGeom>
          </p:spPr>
        </p:pic>
        <p:pic>
          <p:nvPicPr>
            <p:cNvPr id="20" name="Picture 19" descr="A group of people standing around a table&#10;&#10;Description automatically generated with medium confidence">
              <a:extLst>
                <a:ext uri="{FF2B5EF4-FFF2-40B4-BE49-F238E27FC236}">
                  <a16:creationId xmlns:a16="http://schemas.microsoft.com/office/drawing/2014/main" id="{C562EA8B-9141-4D08-2317-592A79EB4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174" b="99596" l="9913" r="93682">
                          <a14:foregroundMark x1="63128" y1="99434" x2="58972" y2="92078"/>
                          <a14:foregroundMark x1="58972" y1="92078" x2="58102" y2="86500"/>
                          <a14:foregroundMark x1="67254" y1="94441" x2="65038" y2="89733"/>
                          <a14:foregroundMark x1="69166" y1="98504" x2="67813" y2="95630"/>
                          <a14:foregroundMark x1="65038" y1="89733" x2="66723" y2="86863"/>
                          <a14:foregroundMark x1="69952" y1="98141" x2="71244" y2="99636"/>
                          <a14:foregroundMark x1="58102" y1="11116" x2="63915" y2="13703"/>
                          <a14:foregroundMark x1="63915" y1="13703" x2="65403" y2="20736"/>
                          <a14:foregroundMark x1="65403" y1="20736" x2="60545" y2="18917"/>
                          <a14:foregroundMark x1="60545" y1="18917" x2="56894" y2="11924"/>
                          <a14:foregroundMark x1="56894" y1="11924" x2="56810" y2="11843"/>
                          <a14:foregroundMark x1="58354" y1="9822" x2="59141" y2="9822"/>
                          <a14:foregroundMark x1="86156" y1="5538" x2="82561" y2="12571"/>
                          <a14:foregroundMark x1="82561" y1="12571" x2="85397" y2="18391"/>
                          <a14:foregroundMark x1="86135" y1="22421" x2="86745" y2="25748"/>
                          <a14:foregroundMark x1="83101" y1="24605" x2="81719" y2="24171"/>
                          <a14:foregroundMark x1="84615" y1="25080" x2="83618" y2="24767"/>
                          <a14:foregroundMark x1="86745" y1="25748" x2="85169" y2="25253"/>
                          <a14:foregroundMark x1="81719" y1="24171" x2="77366" y2="19927"/>
                          <a14:foregroundMark x1="77366" y1="19927" x2="80399" y2="25505"/>
                          <a14:foregroundMark x1="80399" y1="25505" x2="75091" y2="23808"/>
                          <a14:foregroundMark x1="75091" y1="23808" x2="77591" y2="30154"/>
                          <a14:foregroundMark x1="77591" y1="30154" x2="81691" y2="35287"/>
                          <a14:foregroundMark x1="82346" y1="39797" x2="82701" y2="42239"/>
                          <a14:foregroundMark x1="81691" y1="35287" x2="82153" y2="38466"/>
                          <a14:foregroundMark x1="82701" y1="42239" x2="82922" y2="72479"/>
                          <a14:foregroundMark x1="84141" y1="83289" x2="85762" y2="92158"/>
                          <a14:foregroundMark x1="85762" y1="92158" x2="82196" y2="97171"/>
                          <a14:foregroundMark x1="82196" y1="97171" x2="87054" y2="99434"/>
                          <a14:foregroundMark x1="87054" y1="99434" x2="92727" y2="97736"/>
                          <a14:foregroundMark x1="92409" y1="94988" x2="88936" y2="64996"/>
                          <a14:foregroundMark x1="92727" y1="97736" x2="92409" y2="94988"/>
                          <a14:foregroundMark x1="88936" y1="64996" x2="93682" y2="24818"/>
                          <a14:foregroundMark x1="93682" y1="24818" x2="85650" y2="5174"/>
                          <a14:foregroundMark x1="58607" y1="62611" x2="59309" y2="69927"/>
                          <a14:foregroundMark x1="59309" y1="69927" x2="59141" y2="63703"/>
                          <a14:backgroundMark x1="64926" y1="27041" x2="70177" y2="35085"/>
                          <a14:backgroundMark x1="70177" y1="35085" x2="67930" y2="12773"/>
                          <a14:backgroundMark x1="67930" y1="12773" x2="62707" y2="5295"/>
                          <a14:backgroundMark x1="62707" y1="5295" x2="55069" y2="6467"/>
                          <a14:backgroundMark x1="55069" y1="6467" x2="52120" y2="34357"/>
                          <a14:backgroundMark x1="52120" y1="34357" x2="47543" y2="43452"/>
                          <a14:backgroundMark x1="47543" y1="43452" x2="54339" y2="55901"/>
                          <a14:backgroundMark x1="54339" y1="55901" x2="53805" y2="79022"/>
                          <a14:backgroundMark x1="53805" y1="79022" x2="49003" y2="72029"/>
                          <a14:backgroundMark x1="49003" y1="72029" x2="45633" y2="60307"/>
                          <a14:backgroundMark x1="45633" y1="60307" x2="40831" y2="55053"/>
                          <a14:backgroundMark x1="40831" y1="55053" x2="36619" y2="65400"/>
                          <a14:backgroundMark x1="36619" y1="65400" x2="33305" y2="58044"/>
                          <a14:backgroundMark x1="33305" y1="58044" x2="36001" y2="28254"/>
                          <a14:backgroundMark x1="36001" y1="28254" x2="24796" y2="48828"/>
                          <a14:backgroundMark x1="24796" y1="48828" x2="22999" y2="13379"/>
                          <a14:backgroundMark x1="22999" y1="13379" x2="21455" y2="33387"/>
                          <a14:backgroundMark x1="21455" y1="33387" x2="12440" y2="39733"/>
                          <a14:backgroundMark x1="12440" y1="39733" x2="20725" y2="54891"/>
                          <a14:backgroundMark x1="20725" y1="54891" x2="42348" y2="64228"/>
                          <a14:backgroundMark x1="42348" y1="64228" x2="43864" y2="50768"/>
                          <a14:backgroundMark x1="43864" y1="50768" x2="53917" y2="25869"/>
                          <a14:backgroundMark x1="53917" y1="25869" x2="48104" y2="16411"/>
                          <a14:backgroundMark x1="48104" y1="16411" x2="42769" y2="27486"/>
                          <a14:backgroundMark x1="42769" y1="27486" x2="45100" y2="15036"/>
                          <a14:backgroundMark x1="45100" y1="15036" x2="43302" y2="45796"/>
                          <a14:backgroundMark x1="43302" y1="45796" x2="56192" y2="78011"/>
                          <a14:backgroundMark x1="56192" y1="78011" x2="52935" y2="87268"/>
                          <a14:backgroundMark x1="52935" y1="87268" x2="48133" y2="85408"/>
                          <a14:backgroundMark x1="48133" y1="85408" x2="47374" y2="72878"/>
                          <a14:backgroundMark x1="47374" y1="72878" x2="51474" y2="63662"/>
                          <a14:backgroundMark x1="51474" y1="63662" x2="56501" y2="64996"/>
                          <a14:backgroundMark x1="56501" y1="64996" x2="56698" y2="67421"/>
                          <a14:backgroundMark x1="64027" y1="26475" x2="66330" y2="31124"/>
                          <a14:backgroundMark x1="70598" y1="70372" x2="70598" y2="70372"/>
                          <a14:backgroundMark x1="70710" y1="70008" x2="72255" y2="72595"/>
                          <a14:backgroundMark x1="71244" y1="67421" x2="73799" y2="72797"/>
                          <a14:backgroundMark x1="71356" y1="85166" x2="71862" y2="81487"/>
                          <a14:backgroundMark x1="71609" y1="81285" x2="70963" y2="84276"/>
                          <a14:backgroundMark x1="64926" y1="77041" x2="64420" y2="80922"/>
                          <a14:backgroundMark x1="49733" y1="45190" x2="52822" y2="51091"/>
                          <a14:backgroundMark x1="52176" y1="47413" x2="55013" y2="50728"/>
                          <a14:backgroundMark x1="56164" y1="54810" x2="55546" y2="55174"/>
                          <a14:backgroundMark x1="84864" y1="22797" x2="83712" y2="20938"/>
                          <a14:backgroundMark x1="85397" y1="19240" x2="83460" y2="24091"/>
                          <a14:backgroundMark x1="85650" y1="20008" x2="84611" y2="24252"/>
                          <a14:backgroundMark x1="85903" y1="21302" x2="86942" y2="21099"/>
                          <a14:backgroundMark x1="85257" y1="25546" x2="83572" y2="23323"/>
                          <a14:backgroundMark x1="86408" y1="22029" x2="85257" y2="22231"/>
                          <a14:backgroundMark x1="85903" y1="19806" x2="85397" y2="19442"/>
                          <a14:backgroundMark x1="86549" y1="21665" x2="85762" y2="25546"/>
                          <a14:backgroundMark x1="78573" y1="25546" x2="77029" y2="23888"/>
                          <a14:backgroundMark x1="81522" y1="37591" x2="82308" y2="40946"/>
                          <a14:backgroundMark x1="83067" y1="75384" x2="83067" y2="75384"/>
                          <a14:backgroundMark x1="83067" y1="76839" x2="82168" y2="73686"/>
                          <a14:backgroundMark x1="84751" y1="92765" x2="83319" y2="95756"/>
                          <a14:backgroundMark x1="92334" y1="94988" x2="92334" y2="94988"/>
                          <a14:backgroundMark x1="67509" y1="94826" x2="71750" y2="96686"/>
                          <a14:backgroundMark x1="71497" y1="81124" x2="71356" y2="78335"/>
                          <a14:backgroundMark x1="67874" y1="57235" x2="71356" y2="57761"/>
                          <a14:backgroundMark x1="67228" y1="56467" x2="70710" y2="57033"/>
                          <a14:backgroundMark x1="58888" y1="22797" x2="56810" y2="22959"/>
                          <a14:backgroundMark x1="56810" y1="80922" x2="56810" y2="79264"/>
                          <a14:backgroundMark x1="92474" y1="94260" x2="92474" y2="94260"/>
                          <a14:backgroundMark x1="84864" y1="93897" x2="82954" y2="95190"/>
                          <a14:backgroundMark x1="85117" y1="92401" x2="83207" y2="95554"/>
                          <a14:backgroundMark x1="83207" y1="76677" x2="83853" y2="83347"/>
                          <a14:backgroundMark x1="86661" y1="21302" x2="83067" y2="23888"/>
                          <a14:backgroundMark x1="77282" y1="24252" x2="77282" y2="24252"/>
                          <a14:backgroundMark x1="82028" y1="38521" x2="82308" y2="39814"/>
                          <a14:backgroundMark x1="81775" y1="37389" x2="82561" y2="38723"/>
                          <a14:backgroundMark x1="56164" y1="43411" x2="57203" y2="44988"/>
                          <a14:backgroundMark x1="57652" y1="45473" x2="57652" y2="45473"/>
                          <a14:backgroundMark x1="57147" y1="44826" x2="57147" y2="44826"/>
                          <a14:backgroundMark x1="66976" y1="94826" x2="68267" y2="96120"/>
                          <a14:backgroundMark x1="64224" y1="81124" x2="63971" y2="84357"/>
                          <a14:backgroundMark x1="62426" y1="93897" x2="62932" y2="91593"/>
                          <a14:backgroundMark x1="71300" y1="80073" x2="71104" y2="82417"/>
                          <a14:backgroundMark x1="82758" y1="72514" x2="84106" y2="852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 l="49398"/>
            <a:stretch/>
          </p:blipFill>
          <p:spPr>
            <a:xfrm>
              <a:off x="3329323" y="4070349"/>
              <a:ext cx="950831" cy="1305609"/>
            </a:xfrm>
            <a:prstGeom prst="rect">
              <a:avLst/>
            </a:prstGeom>
          </p:spPr>
        </p:pic>
        <p:pic>
          <p:nvPicPr>
            <p:cNvPr id="23" name="Picture 22" descr="Businesswoman confused">
              <a:extLst>
                <a:ext uri="{FF2B5EF4-FFF2-40B4-BE49-F238E27FC236}">
                  <a16:creationId xmlns:a16="http://schemas.microsoft.com/office/drawing/2014/main" id="{6BBA8D9F-A9FA-3CE8-C4F4-5F92B037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99438" y="4285996"/>
              <a:ext cx="575887" cy="1096781"/>
            </a:xfrm>
            <a:prstGeom prst="rect">
              <a:avLst/>
            </a:prstGeom>
          </p:spPr>
        </p:pic>
        <p:pic>
          <p:nvPicPr>
            <p:cNvPr id="29" name="Picture 28" descr="Elderly woman explaining happily">
              <a:extLst>
                <a:ext uri="{FF2B5EF4-FFF2-40B4-BE49-F238E27FC236}">
                  <a16:creationId xmlns:a16="http://schemas.microsoft.com/office/drawing/2014/main" id="{615DC65E-D9FB-7226-C0B0-CCD739C4C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92812" y="4294248"/>
              <a:ext cx="339346" cy="1184367"/>
            </a:xfrm>
            <a:prstGeom prst="rect">
              <a:avLst/>
            </a:prstGeom>
          </p:spPr>
        </p:pic>
        <p:pic>
          <p:nvPicPr>
            <p:cNvPr id="31" name="Picture 30" descr="Young businessman arms crossed side">
              <a:extLst>
                <a:ext uri="{FF2B5EF4-FFF2-40B4-BE49-F238E27FC236}">
                  <a16:creationId xmlns:a16="http://schemas.microsoft.com/office/drawing/2014/main" id="{577BBB8F-9B9B-C173-6380-78E16ED3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381" y="4173006"/>
              <a:ext cx="303630" cy="1305609"/>
            </a:xfrm>
            <a:prstGeom prst="rect">
              <a:avLst/>
            </a:prstGeom>
          </p:spPr>
        </p:pic>
        <p:pic>
          <p:nvPicPr>
            <p:cNvPr id="33" name="Picture 32" descr="Young girl raising hand">
              <a:extLst>
                <a:ext uri="{FF2B5EF4-FFF2-40B4-BE49-F238E27FC236}">
                  <a16:creationId xmlns:a16="http://schemas.microsoft.com/office/drawing/2014/main" id="{54B63765-88EE-5D2A-D55D-36C50460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497" y="4381511"/>
              <a:ext cx="504951" cy="1299201"/>
            </a:xfrm>
            <a:prstGeom prst="rect">
              <a:avLst/>
            </a:prstGeom>
          </p:spPr>
        </p:pic>
        <p:pic>
          <p:nvPicPr>
            <p:cNvPr id="35" name="Picture 34" descr="Athletic woman using phone">
              <a:extLst>
                <a:ext uri="{FF2B5EF4-FFF2-40B4-BE49-F238E27FC236}">
                  <a16:creationId xmlns:a16="http://schemas.microsoft.com/office/drawing/2014/main" id="{D7C865DD-F72C-2F71-7FB2-2C85578D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53632" y="4387919"/>
              <a:ext cx="326984" cy="1299201"/>
            </a:xfrm>
            <a:prstGeom prst="rect">
              <a:avLst/>
            </a:prstGeom>
          </p:spPr>
        </p:pic>
      </p:grpSp>
      <p:pic>
        <p:nvPicPr>
          <p:cNvPr id="21" name="Picture 20" descr="A cake on a plate&#10;&#10;Description automatically generated with medium confidence">
            <a:extLst>
              <a:ext uri="{FF2B5EF4-FFF2-40B4-BE49-F238E27FC236}">
                <a16:creationId xmlns:a16="http://schemas.microsoft.com/office/drawing/2014/main" id="{A342D138-E60B-2025-030F-8D60908111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5867" r="90000">
                        <a14:foregroundMark x1="37267" y1="18933" x2="46133" y2="15600"/>
                        <a14:foregroundMark x1="46133" y1="15600" x2="47200" y2="23333"/>
                        <a14:foregroundMark x1="47200" y1="23333" x2="43933" y2="17867"/>
                        <a14:foregroundMark x1="33400" y1="22133" x2="38533" y2="23867"/>
                        <a14:foregroundMark x1="41533" y1="24733" x2="33333" y2="23667"/>
                        <a14:foregroundMark x1="33333" y1="23667" x2="31000" y2="22600"/>
                        <a14:foregroundMark x1="19915" y1="60200" x2="15333" y2="60200"/>
                        <a14:foregroundMark x1="15333" y1="60200" x2="12067" y2="56533"/>
                        <a14:foregroundMark x1="12067" y1="57000" x2="12933" y2="59133"/>
                        <a14:foregroundMark x1="8667" y1="57200" x2="8667" y2="57200"/>
                        <a14:foregroundMark x1="9467" y1="56333" x2="20068" y2="60439"/>
                        <a14:foregroundMark x1="10133" y1="56533" x2="12067" y2="58933"/>
                        <a14:foregroundMark x1="10133" y1="57000" x2="6467" y2="57667"/>
                        <a14:foregroundMark x1="5867" y1="57000" x2="11200" y2="59800"/>
                        <a14:foregroundMark x1="81733" y1="56133" x2="77467" y2="55067"/>
                        <a14:backgroundMark x1="32067" y1="63867" x2="20867" y2="74000"/>
                        <a14:backgroundMark x1="27133" y1="62333" x2="23467" y2="62333"/>
                        <a14:backgroundMark x1="29733" y1="62600" x2="28667" y2="64067"/>
                        <a14:backgroundMark x1="25600" y1="61067" x2="20467" y2="61067"/>
                        <a14:backgroundMark x1="62400" y1="72933" x2="62400" y2="72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2330524" y="4527687"/>
            <a:ext cx="759707" cy="759707"/>
          </a:xfrm>
          <a:prstGeom prst="rect">
            <a:avLst/>
          </a:prstGeom>
        </p:spPr>
      </p:pic>
      <p:pic>
        <p:nvPicPr>
          <p:cNvPr id="26" name="Picture 25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AC41C750-91C4-83A5-D6F7-D5C1B9FAFE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750" b="91250" l="8750" r="92000">
                        <a14:foregroundMark x1="44250" y1="12750" x2="33625" y2="3750"/>
                        <a14:foregroundMark x1="85875" y1="20000" x2="92000" y2="25625"/>
                        <a14:foregroundMark x1="92000" y1="25625" x2="90000" y2="34000"/>
                        <a14:foregroundMark x1="10000" y1="36625" x2="8750" y2="47250"/>
                        <a14:foregroundMark x1="8750" y1="47250" x2="10375" y2="51500"/>
                        <a14:foregroundMark x1="50250" y1="91250" x2="49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10448881" y="2595716"/>
            <a:ext cx="1448882" cy="1448882"/>
          </a:xfrm>
          <a:prstGeom prst="rect">
            <a:avLst/>
          </a:prstGeom>
        </p:spPr>
      </p:pic>
      <p:pic>
        <p:nvPicPr>
          <p:cNvPr id="27" name="Picture 26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256CC659-1226-4BD1-1E0A-C75A8D780CA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3375" b="98000" l="9154" r="89983">
                        <a14:foregroundMark x1="45596" y1="3375" x2="60794" y2="15375"/>
                        <a14:foregroundMark x1="60794" y1="15375" x2="58549" y2="16750"/>
                        <a14:foregroundMark x1="65803" y1="23188" x2="72884" y2="26875"/>
                        <a14:foregroundMark x1="80656" y1="34188" x2="87737" y2="37813"/>
                        <a14:foregroundMark x1="87219" y1="51812" x2="86528" y2="60625"/>
                        <a14:foregroundMark x1="9326" y1="45750" x2="12263" y2="49625"/>
                        <a14:foregroundMark x1="24698" y1="5750" x2="24698" y2="5750"/>
                        <a14:foregroundMark x1="27634" y1="5313" x2="27116" y2="5125"/>
                        <a14:foregroundMark x1="52159" y1="11813" x2="47841" y2="15000"/>
                        <a14:foregroundMark x1="49050" y1="86188" x2="52159" y2="96313"/>
                        <a14:foregroundMark x1="53195" y1="98000" x2="53195" y2="98000"/>
                        <a14:backgroundMark x1="55095" y1="47938" x2="55095" y2="47938"/>
                        <a14:backgroundMark x1="47323" y1="55875" x2="47323" y2="55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1439973" y="2449988"/>
            <a:ext cx="933948" cy="25808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5D7ED0-7DC5-C142-F18A-0CC3C52BBC4C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233605" y="2754892"/>
            <a:ext cx="4023122" cy="4094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E61A01-E0AB-83D3-9BE4-3234B4069E7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42C7D-643C-4109-8753-A819B344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77" y="365125"/>
            <a:ext cx="6660012" cy="1325563"/>
          </a:xfrm>
        </p:spPr>
        <p:txBody>
          <a:bodyPr>
            <a:normAutofit/>
          </a:bodyPr>
          <a:lstStyle/>
          <a:p>
            <a:r>
              <a:rPr lang="en-US" dirty="0"/>
              <a:t>Limitations of Our Approach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8957-2827-4AA6-8709-6C415D8C7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286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Relatively small sample size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Lack of adolescent representation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Cannot comment on contents of representations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5315A-A6BF-41B4-8138-AD8BD40C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7BF82C-E13A-41E3-8FC7-D3379C9C34FC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70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11" descr="A picture containing person, indoor, young, posing&#10;&#10;Description automatically generated">
            <a:extLst>
              <a:ext uri="{FF2B5EF4-FFF2-40B4-BE49-F238E27FC236}">
                <a16:creationId xmlns:a16="http://schemas.microsoft.com/office/drawing/2014/main" id="{23AD284D-37EB-4CEC-81D6-C8983A5E8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16186" y="994333"/>
            <a:ext cx="4268350" cy="3733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7A4221-65F3-4514-AE4C-B3073DD7E8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54" t="20179" r="11969" b="29648"/>
          <a:stretch/>
        </p:blipFill>
        <p:spPr>
          <a:xfrm>
            <a:off x="9386888" y="4448685"/>
            <a:ext cx="976312" cy="2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178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C6FC25-654E-0D42-84AF-B61518F4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71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0F040A-4299-DC00-BAD1-2C3E3EE64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525"/>
            <a:ext cx="9753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Conclusions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CFF618-C64F-953A-D2A6-808A1E25B255}"/>
              </a:ext>
            </a:extLst>
          </p:cNvPr>
          <p:cNvSpPr txBox="1">
            <a:spLocks/>
          </p:cNvSpPr>
          <p:nvPr/>
        </p:nvSpPr>
        <p:spPr>
          <a:xfrm>
            <a:off x="1085850" y="1342104"/>
            <a:ext cx="10267950" cy="4934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Differences in neural patterns of affective information have been observed between children and adults.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Naturalistic stimuli can be used to observe these differences.</a:t>
            </a:r>
          </a:p>
          <a:p>
            <a:endParaRPr lang="en-US" sz="3200" dirty="0"/>
          </a:p>
          <a:p>
            <a:r>
              <a:rPr lang="en-US" sz="3200" dirty="0"/>
              <a:t>Such an approach may be of interest to researchers interested in how representations can affect downstream outcomes</a:t>
            </a:r>
            <a:br>
              <a:rPr lang="en-US" sz="3200" dirty="0"/>
            </a:b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88700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35597-4C76-4462-891F-A37797DF3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1585" y="295505"/>
            <a:ext cx="5221185" cy="450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 Thanks to my co-authors: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0F0C3-A4DF-46FB-9851-B829EB78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3983"/>
            <a:ext cx="27112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68FC3-B3E6-67B6-30AC-BF3B1814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98" y="811345"/>
            <a:ext cx="1643083" cy="2271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9FDF2D-8B1F-01ED-A10B-A59A08EF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693" y="833273"/>
            <a:ext cx="1651685" cy="2262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3DB4A-ACD4-E1B7-26F8-FDA211085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335" y="828250"/>
            <a:ext cx="1651686" cy="2271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CF197-A7CA-D2ED-169B-6AC9219E06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75" t="939" r="6109"/>
          <a:stretch/>
        </p:blipFill>
        <p:spPr>
          <a:xfrm>
            <a:off x="5400814" y="835883"/>
            <a:ext cx="1651685" cy="2262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5110-D438-7D35-EA8D-27BB0A5A0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2577" y="819189"/>
            <a:ext cx="1643083" cy="22710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C2391-CEBF-2198-916E-78A3296937FF}"/>
              </a:ext>
            </a:extLst>
          </p:cNvPr>
          <p:cNvSpPr txBox="1"/>
          <p:nvPr/>
        </p:nvSpPr>
        <p:spPr>
          <a:xfrm>
            <a:off x="1231298" y="305449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Chelsea Helion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94B842-7E75-1C54-5A76-BFD9EB97FE67}"/>
              </a:ext>
            </a:extLst>
          </p:cNvPr>
          <p:cNvSpPr txBox="1"/>
          <p:nvPr/>
        </p:nvSpPr>
        <p:spPr>
          <a:xfrm>
            <a:off x="3354559" y="3075054"/>
            <a:ext cx="155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Lindsey Tepfer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5E2472-83DF-13C5-C726-F0E248CE8AF3}"/>
              </a:ext>
            </a:extLst>
          </p:cNvPr>
          <p:cNvSpPr txBox="1"/>
          <p:nvPr/>
        </p:nvSpPr>
        <p:spPr>
          <a:xfrm>
            <a:off x="5335500" y="3092958"/>
            <a:ext cx="18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Nicole Henninger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25CE13-40FE-3DA8-0AFE-A88B0D342C6D}"/>
              </a:ext>
            </a:extLst>
          </p:cNvPr>
          <p:cNvSpPr txBox="1"/>
          <p:nvPr/>
        </p:nvSpPr>
        <p:spPr>
          <a:xfrm>
            <a:off x="7500477" y="309295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Vishnu Murty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90A70-C4A6-2454-A54A-2C46E04243B7}"/>
              </a:ext>
            </a:extLst>
          </p:cNvPr>
          <p:cNvSpPr txBox="1"/>
          <p:nvPr/>
        </p:nvSpPr>
        <p:spPr>
          <a:xfrm>
            <a:off x="9512554" y="3092958"/>
            <a:ext cx="15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Susan Perlman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A354A50-8908-794E-DFAC-554DABCB0C5F}"/>
              </a:ext>
            </a:extLst>
          </p:cNvPr>
          <p:cNvSpPr txBox="1">
            <a:spLocks/>
          </p:cNvSpPr>
          <p:nvPr/>
        </p:nvSpPr>
        <p:spPr>
          <a:xfrm>
            <a:off x="-903058" y="3551216"/>
            <a:ext cx="5221185" cy="4508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… and my lab mates: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B509D-C0F2-39C2-FD4F-9E008888A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919" y="3966587"/>
            <a:ext cx="1644958" cy="2243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4A1223-984F-F3AF-AD83-5600443B62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52" t="16747" r="22185" b="14386"/>
          <a:stretch/>
        </p:blipFill>
        <p:spPr>
          <a:xfrm>
            <a:off x="7451239" y="3977678"/>
            <a:ext cx="1652139" cy="2243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805D5E-77D5-BEBB-568E-4596D61FFA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503" r="30700"/>
          <a:stretch/>
        </p:blipFill>
        <p:spPr>
          <a:xfrm>
            <a:off x="3360118" y="3918920"/>
            <a:ext cx="1644959" cy="22514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95281C-CF06-0E4B-2A34-C912784C8F87}"/>
              </a:ext>
            </a:extLst>
          </p:cNvPr>
          <p:cNvSpPr txBox="1"/>
          <p:nvPr/>
        </p:nvSpPr>
        <p:spPr>
          <a:xfrm>
            <a:off x="3692457" y="6112356"/>
            <a:ext cx="99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Joy Ham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1206D-8718-1D44-17B5-F7C63F8D0ED6}"/>
              </a:ext>
            </a:extLst>
          </p:cNvPr>
          <p:cNvSpPr txBox="1"/>
          <p:nvPr/>
        </p:nvSpPr>
        <p:spPr>
          <a:xfrm>
            <a:off x="5435313" y="6154888"/>
            <a:ext cx="16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Ginny Ulichney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60310B-6C53-E2E4-64CE-6934B627EB3A}"/>
              </a:ext>
            </a:extLst>
          </p:cNvPr>
          <p:cNvSpPr txBox="1"/>
          <p:nvPr/>
        </p:nvSpPr>
        <p:spPr>
          <a:xfrm>
            <a:off x="7443189" y="61704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Helen Schmidt</a:t>
            </a:r>
          </a:p>
        </p:txBody>
      </p:sp>
    </p:spTree>
    <p:extLst>
      <p:ext uri="{BB962C8B-B14F-4D97-AF65-F5344CB8AC3E}">
        <p14:creationId xmlns:p14="http://schemas.microsoft.com/office/powerpoint/2010/main" val="2511527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E1723E-3302-4C9D-8E6B-AA54DDF73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22" b="89970" l="4667" r="96222">
                        <a14:foregroundMark x1="66667" y1="48328" x2="49556" y2="52888"/>
                        <a14:foregroundMark x1="49556" y1="52888" x2="21333" y2="47112"/>
                        <a14:foregroundMark x1="21333" y1="47112" x2="26000" y2="32219"/>
                        <a14:foregroundMark x1="26000" y1="32219" x2="50000" y2="26140"/>
                        <a14:foregroundMark x1="50000" y1="26140" x2="58889" y2="31611"/>
                        <a14:foregroundMark x1="57111" y1="24924" x2="61333" y2="32523"/>
                        <a14:foregroundMark x1="50889" y1="43769" x2="29333" y2="54711"/>
                        <a14:foregroundMark x1="29333" y1="54711" x2="36000" y2="38298"/>
                        <a14:foregroundMark x1="36000" y1="38298" x2="45556" y2="29483"/>
                        <a14:foregroundMark x1="45556" y1="29483" x2="49333" y2="27660"/>
                        <a14:foregroundMark x1="29556" y1="48024" x2="27111" y2="53191"/>
                        <a14:foregroundMark x1="13556" y1="77812" x2="4667" y2="89362"/>
                        <a14:foregroundMark x1="4667" y1="89362" x2="4667" y2="89362"/>
                        <a14:foregroundMark x1="82000" y1="68693" x2="92000" y2="77508"/>
                        <a14:foregroundMark x1="92000" y1="77508" x2="96222" y2="88754"/>
                        <a14:foregroundMark x1="72889" y1="51064" x2="67556" y2="48328"/>
                        <a14:backgroundMark x1="19111" y1="57751" x2="19111" y2="57751"/>
                        <a14:backgroundMark x1="77778" y1="55927" x2="77778" y2="559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7257" y="-16399"/>
            <a:ext cx="10357485" cy="7572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05E1A-4522-46F2-B147-A8E7BF76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46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BA925F-FAD5-2AAD-1D97-3073CAE4C6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233605" y="2754892"/>
            <a:ext cx="4023122" cy="409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FE123-69CC-DE2C-59FD-D70174D81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7635" y="3646949"/>
            <a:ext cx="4804199" cy="3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BA898-E513-DDB6-5A9F-E9AB3321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6BADA9-083B-C1BA-0FBD-8D5D7BDD3F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0000" l="9794" r="97423">
                        <a14:foregroundMark x1="14948" y1="69643" x2="31959" y2="91071"/>
                        <a14:foregroundMark x1="31959" y1="91071" x2="79897" y2="89643"/>
                        <a14:foregroundMark x1="40206" y1="78929" x2="24227" y2="55000"/>
                        <a14:foregroundMark x1="24227" y1="55000" x2="30928" y2="46786"/>
                        <a14:foregroundMark x1="19588" y1="67857" x2="13918" y2="73929"/>
                        <a14:foregroundMark x1="23711" y1="56071" x2="24742" y2="50000"/>
                        <a14:foregroundMark x1="94330" y1="43571" x2="94330" y2="43571"/>
                        <a14:foregroundMark x1="52577" y1="8929" x2="52577" y2="8929"/>
                        <a14:foregroundMark x1="44330" y1="12500" x2="44330" y2="12500"/>
                        <a14:foregroundMark x1="97423" y1="39643" x2="97423" y2="39643"/>
                        <a14:backgroundMark x1="80412" y1="80714" x2="88144" y2="58929"/>
                        <a14:backgroundMark x1="89175" y1="57143" x2="79381" y2="73929"/>
                        <a14:backgroundMark x1="87113" y1="56429" x2="87113" y2="56429"/>
                        <a14:backgroundMark x1="84536" y1="59286" x2="84536" y2="59286"/>
                        <a14:backgroundMark x1="81443" y1="66071" x2="81443" y2="66071"/>
                        <a14:backgroundMark x1="75258" y1="58214" x2="75258" y2="58214"/>
                        <a14:backgroundMark x1="74742" y1="54286" x2="74742" y2="54286"/>
                      </a14:backgroundRemoval>
                    </a14:imgEffect>
                  </a14:imgLayer>
                </a14:imgProps>
              </a:ext>
            </a:extLst>
          </a:blip>
          <a:srcRect b="29479"/>
          <a:stretch/>
        </p:blipFill>
        <p:spPr>
          <a:xfrm>
            <a:off x="-556991" y="2754892"/>
            <a:ext cx="4023122" cy="4094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59C32-83A4-5869-BBA0-A2603C67F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92" b="99265" l="9804" r="89706">
                        <a14:foregroundMark x1="25980" y1="87255" x2="37092" y2="93627"/>
                        <a14:foregroundMark x1="37092" y1="93627" x2="46895" y2="89951"/>
                        <a14:foregroundMark x1="46895" y1="89951" x2="56046" y2="95833"/>
                        <a14:foregroundMark x1="56046" y1="95833" x2="52288" y2="83824"/>
                        <a14:foregroundMark x1="52288" y1="83824" x2="30882" y2="97304"/>
                        <a14:foregroundMark x1="30882" y1="97304" x2="39379" y2="43137"/>
                        <a14:foregroundMark x1="39379" y1="43137" x2="34967" y2="11765"/>
                        <a14:foregroundMark x1="34967" y1="11765" x2="43627" y2="8333"/>
                        <a14:foregroundMark x1="43627" y1="8333" x2="41993" y2="5637"/>
                        <a14:foregroundMark x1="53431" y1="60784" x2="44281" y2="55392"/>
                        <a14:foregroundMark x1="44281" y1="55392" x2="31046" y2="59069"/>
                        <a14:foregroundMark x1="31046" y1="59069" x2="28595" y2="81127"/>
                        <a14:foregroundMark x1="28595" y1="81127" x2="24510" y2="92892"/>
                        <a14:foregroundMark x1="24510" y1="92892" x2="43954" y2="92402"/>
                        <a14:foregroundMark x1="43954" y1="92402" x2="51471" y2="99265"/>
                        <a14:foregroundMark x1="51471" y1="99265" x2="54412" y2="865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2396" y="3646949"/>
            <a:ext cx="4804199" cy="32027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DB6BDA-5A3D-60DD-3B5D-5FB20F0B027D}"/>
              </a:ext>
            </a:extLst>
          </p:cNvPr>
          <p:cNvSpPr txBox="1">
            <a:spLocks/>
          </p:cNvSpPr>
          <p:nvPr/>
        </p:nvSpPr>
        <p:spPr>
          <a:xfrm>
            <a:off x="3715039" y="949584"/>
            <a:ext cx="4816356" cy="2561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How similarly do children and adults model affective information?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D4CB0-FE09-341D-6E27-AEDB40298B02}"/>
              </a:ext>
            </a:extLst>
          </p:cNvPr>
          <p:cNvSpPr txBox="1"/>
          <p:nvPr/>
        </p:nvSpPr>
        <p:spPr>
          <a:xfrm>
            <a:off x="4023122" y="320235"/>
            <a:ext cx="4200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THE BIG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0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8205</TotalTime>
  <Words>4376</Words>
  <Application>Microsoft Office PowerPoint</Application>
  <PresentationFormat>Widescreen</PresentationFormat>
  <Paragraphs>890</Paragraphs>
  <Slides>73</Slides>
  <Notes>54</Notes>
  <HiddenSlides>20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Arial Narrow</vt:lpstr>
      <vt:lpstr>Calibri</vt:lpstr>
      <vt:lpstr>Calibri Light</vt:lpstr>
      <vt:lpstr>Office Theme</vt:lpstr>
      <vt:lpstr>Differences in neural representative patterns between adults and children using naturalistic 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is a crucial context for understanding affective cognitions, experiences, and expressions</vt:lpstr>
      <vt:lpstr>What We Know So Far</vt:lpstr>
      <vt:lpstr>What We Know So Far</vt:lpstr>
      <vt:lpstr>What We Know So Far</vt:lpstr>
      <vt:lpstr>What We Know So Far</vt:lpstr>
      <vt:lpstr>What We Know So Far</vt:lpstr>
      <vt:lpstr>What We Know So Far</vt:lpstr>
      <vt:lpstr>What We Know So Far</vt:lpstr>
      <vt:lpstr>What We Know So Far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Stimuli</vt:lpstr>
      <vt:lpstr>Stimuli</vt:lpstr>
      <vt:lpstr>Stimuli</vt:lpstr>
      <vt:lpstr>Stimuli</vt:lpstr>
      <vt:lpstr>Stimuli</vt:lpstr>
      <vt:lpstr>Stimuli</vt:lpstr>
      <vt:lpstr>Stimuli</vt:lpstr>
      <vt:lpstr>Stimuli</vt:lpstr>
      <vt:lpstr>Stimuli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Hypotheses</vt:lpstr>
      <vt:lpstr>Hypotheses</vt:lpstr>
      <vt:lpstr> Supported</vt:lpstr>
      <vt:lpstr> Supported</vt:lpstr>
      <vt:lpstr>Hypotheses</vt:lpstr>
      <vt:lpstr> Supported</vt:lpstr>
      <vt:lpstr> Supported</vt:lpstr>
      <vt:lpstr> Supported</vt:lpstr>
      <vt:lpstr> Supported</vt:lpstr>
      <vt:lpstr>Hypotheses</vt:lpstr>
      <vt:lpstr> Supported</vt:lpstr>
      <vt:lpstr> Supported</vt:lpstr>
      <vt:lpstr> Supported</vt:lpstr>
      <vt:lpstr> Supported</vt:lpstr>
      <vt:lpstr>Summary</vt:lpstr>
      <vt:lpstr>Implications</vt:lpstr>
      <vt:lpstr>Limitations of Our Approach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Mitchell</dc:creator>
  <cp:lastModifiedBy>Billy Mitchell</cp:lastModifiedBy>
  <cp:revision>133</cp:revision>
  <dcterms:created xsi:type="dcterms:W3CDTF">2021-10-04T22:35:28Z</dcterms:created>
  <dcterms:modified xsi:type="dcterms:W3CDTF">2022-08-01T03:13:39Z</dcterms:modified>
</cp:coreProperties>
</file>